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58" r:id="rId4"/>
    <p:sldId id="256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80" autoAdjust="0"/>
  </p:normalViewPr>
  <p:slideViewPr>
    <p:cSldViewPr snapToGrid="0" snapToObjects="1">
      <p:cViewPr varScale="1">
        <p:scale>
          <a:sx n="101" d="100"/>
          <a:sy n="101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419E6-8C7D-9646-A319-5B934BB303D4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7775-A4AC-EB49-921C-9A162576C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49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Need to establish and communicate data file version control.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7775-A4AC-EB49-921C-9A162576C9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3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02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71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61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78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2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1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40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81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95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30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20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7F13A-4B87-9748-BCDA-4D4A0AEEE9C0}" type="datetimeFigureOut">
              <a:rPr kumimoji="1" lang="ja-JP" altLang="en-US" smtClean="0"/>
              <a:t>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B4C70-0964-EF49-BA63-38797C400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56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FY15 progress/ongoing work</a:t>
            </a:r>
            <a:endParaRPr kumimoji="1" lang="ja-JP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sz="2800" dirty="0" smtClean="0"/>
              <a:t>Houston </a:t>
            </a:r>
            <a:r>
              <a:rPr lang="en-US" altLang="ja-JP" sz="2800" dirty="0" err="1" smtClean="0"/>
              <a:t>GeoTASO</a:t>
            </a:r>
            <a:r>
              <a:rPr lang="en-US" altLang="ja-JP" sz="2800" dirty="0" smtClean="0"/>
              <a:t> NO2 retrievals posted to D-AQ archive. </a:t>
            </a:r>
          </a:p>
          <a:p>
            <a:r>
              <a:rPr lang="en-US" altLang="ja-JP" sz="2800" dirty="0" smtClean="0"/>
              <a:t>Finalizing calibrations for Houston and Denver data.</a:t>
            </a:r>
          </a:p>
          <a:p>
            <a:r>
              <a:rPr lang="en-US" altLang="ja-JP" sz="2800" dirty="0" smtClean="0"/>
              <a:t>Upload L1b to </a:t>
            </a:r>
            <a:r>
              <a:rPr lang="en-US" altLang="ja-JP" sz="2800" dirty="0" err="1" smtClean="0"/>
              <a:t>LaRC</a:t>
            </a:r>
            <a:r>
              <a:rPr lang="en-US" altLang="ja-JP" sz="2800" dirty="0" smtClean="0"/>
              <a:t> DAAC for easy distribution to the group.</a:t>
            </a:r>
          </a:p>
          <a:p>
            <a:r>
              <a:rPr lang="en-US" altLang="ja-JP" sz="2800" dirty="0" smtClean="0"/>
              <a:t>Reprocess all Houston and Denver data to L1b (</a:t>
            </a:r>
            <a:r>
              <a:rPr lang="en-US" altLang="ja-JP" sz="2800" dirty="0" err="1" smtClean="0"/>
              <a:t>netcdf</a:t>
            </a:r>
            <a:r>
              <a:rPr lang="en-US" altLang="ja-JP" sz="2800" dirty="0" smtClean="0"/>
              <a:t> format).</a:t>
            </a:r>
          </a:p>
          <a:p>
            <a:r>
              <a:rPr lang="en-US" altLang="ja-JP" sz="2800" dirty="0" err="1" smtClean="0"/>
              <a:t>Nowlan</a:t>
            </a:r>
            <a:r>
              <a:rPr lang="en-US" altLang="ja-JP" sz="2800" dirty="0" smtClean="0"/>
              <a:t> manuscript draft Houston trace gas retrievals</a:t>
            </a:r>
          </a:p>
          <a:p>
            <a:r>
              <a:rPr lang="en-US" altLang="ja-JP" sz="2800" dirty="0" smtClean="0"/>
              <a:t>Colorado CAR BRDF data posted to D-AQ archive. </a:t>
            </a:r>
          </a:p>
          <a:p>
            <a:r>
              <a:rPr lang="en-US" altLang="ja-JP" sz="2800" dirty="0" err="1" smtClean="0"/>
              <a:t>Wulamu</a:t>
            </a:r>
            <a:r>
              <a:rPr lang="en-US" altLang="ja-JP" sz="2800" dirty="0" smtClean="0"/>
              <a:t> surface reflectance: 1 paper published, 1 in prep, on-going field measurements. Prototyping plant fluorescence.</a:t>
            </a:r>
          </a:p>
          <a:p>
            <a:r>
              <a:rPr lang="en-US" altLang="ja-JP" sz="2800" dirty="0" smtClean="0"/>
              <a:t>Processing of July 2015 Chesapeake Bay flight data</a:t>
            </a:r>
          </a:p>
          <a:p>
            <a:r>
              <a:rPr lang="en-US" altLang="ja-JP" sz="2800" dirty="0" smtClean="0"/>
              <a:t>Chatfield manuscript: use of MAIAC to generate SJV pm25 maps (joint w/D-AQ)</a:t>
            </a:r>
          </a:p>
          <a:p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54254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FY16 work priorities</a:t>
            </a:r>
            <a:endParaRPr kumimoji="1" lang="ja-JP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sz="2800" dirty="0" smtClean="0"/>
              <a:t>SAO priorities: finalize Houston NO2, </a:t>
            </a:r>
            <a:r>
              <a:rPr lang="en-US" altLang="ja-JP" sz="2800" dirty="0" err="1" smtClean="0"/>
              <a:t>eval</a:t>
            </a:r>
            <a:r>
              <a:rPr lang="en-US" altLang="ja-JP" sz="2800" dirty="0" smtClean="0"/>
              <a:t> effect of aerosol on trace gas retrievals, initial O3 profiles, then move on to full Colorado data, then HCHO and SO2, comparisons with GCAS.</a:t>
            </a:r>
          </a:p>
          <a:p>
            <a:r>
              <a:rPr lang="en-US" altLang="ja-JP" sz="2800" dirty="0" err="1" smtClean="0"/>
              <a:t>Tbd</a:t>
            </a:r>
            <a:r>
              <a:rPr lang="en-US" altLang="ja-JP" sz="2800" dirty="0" smtClean="0"/>
              <a:t> instrument shipping/integration for Korea KORUS-AQ</a:t>
            </a:r>
          </a:p>
          <a:p>
            <a:r>
              <a:rPr lang="en-US" altLang="ja-JP" sz="2800" dirty="0" smtClean="0"/>
              <a:t>KORUS-OC joint activities</a:t>
            </a:r>
          </a:p>
          <a:p>
            <a:r>
              <a:rPr lang="en-US" altLang="ja-JP" sz="2800" dirty="0" smtClean="0"/>
              <a:t>JPL retrievals: priority order of column O3, assessment of </a:t>
            </a:r>
            <a:r>
              <a:rPr lang="en-US" altLang="ja-JP" sz="2800" dirty="0" err="1" smtClean="0"/>
              <a:t>vis</a:t>
            </a:r>
            <a:r>
              <a:rPr lang="en-US" altLang="ja-JP" sz="2800" dirty="0" smtClean="0"/>
              <a:t> channel, proceed to profile O3 </a:t>
            </a:r>
            <a:r>
              <a:rPr lang="en-US" altLang="ja-JP" sz="2800" dirty="0" smtClean="0"/>
              <a:t>time/resources permitting</a:t>
            </a:r>
            <a:r>
              <a:rPr lang="en-US" altLang="ja-JP" sz="2800" dirty="0" smtClean="0"/>
              <a:t>.</a:t>
            </a:r>
            <a:endParaRPr lang="en-US" altLang="ja-JP" sz="2800" dirty="0" smtClean="0"/>
          </a:p>
          <a:p>
            <a:r>
              <a:rPr lang="en-US" altLang="ja-JP" sz="2800" dirty="0" smtClean="0"/>
              <a:t>Aerosol maps in Houston and Denver (spectral AOD, albedo, other </a:t>
            </a:r>
            <a:r>
              <a:rPr lang="en-US" altLang="ja-JP" sz="2800" dirty="0" err="1" smtClean="0"/>
              <a:t>tbd</a:t>
            </a:r>
            <a:r>
              <a:rPr lang="en-US" altLang="ja-JP" sz="2800" dirty="0" smtClean="0"/>
              <a:t> parameters) – joint with Aerosol WG</a:t>
            </a:r>
          </a:p>
          <a:p>
            <a:r>
              <a:rPr lang="en-US" altLang="ja-JP" sz="2800" dirty="0" smtClean="0"/>
              <a:t>Ongoing </a:t>
            </a:r>
            <a:r>
              <a:rPr lang="en-US" altLang="ja-JP" sz="2800" dirty="0" err="1" smtClean="0"/>
              <a:t>Walumu</a:t>
            </a:r>
            <a:r>
              <a:rPr lang="en-US" altLang="ja-JP" sz="2800" dirty="0" smtClean="0"/>
              <a:t> field work</a:t>
            </a:r>
          </a:p>
          <a:p>
            <a:r>
              <a:rPr lang="en-US" altLang="ja-JP" sz="2800" dirty="0" smtClean="0"/>
              <a:t>Co-ordinate with new ESTO funding for instrument upgrades.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47957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FY17 work priorities</a:t>
            </a:r>
            <a:endParaRPr kumimoji="1" lang="ja-JP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KORUS-OC retrievals</a:t>
            </a:r>
          </a:p>
          <a:p>
            <a:r>
              <a:rPr lang="en-US" altLang="ja-JP" dirty="0" smtClean="0"/>
              <a:t>Science analysis (move beyond retrieval demonstration)</a:t>
            </a:r>
          </a:p>
          <a:p>
            <a:r>
              <a:rPr lang="en-US" altLang="ja-JP" dirty="0" smtClean="0"/>
              <a:t>Ongoing retrieval development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6643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Changes needed in white paper?</a:t>
            </a:r>
            <a:endParaRPr kumimoji="1" lang="ja-JP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Nothing major</a:t>
            </a:r>
          </a:p>
          <a:p>
            <a:pPr lvl="1"/>
            <a:r>
              <a:rPr lang="en-US" altLang="ja-JP" sz="2400" dirty="0" smtClean="0"/>
              <a:t>Update </a:t>
            </a:r>
            <a:r>
              <a:rPr lang="en-US" altLang="ja-JP" sz="2400" dirty="0" err="1" smtClean="0"/>
              <a:t>GeoTASO</a:t>
            </a:r>
            <a:r>
              <a:rPr lang="en-US" altLang="ja-JP" sz="2400" dirty="0" smtClean="0"/>
              <a:t> figure using Caroline’s GEO-CAPE talk. </a:t>
            </a:r>
          </a:p>
          <a:p>
            <a:pPr lvl="1"/>
            <a:r>
              <a:rPr lang="en-US" altLang="ja-JP" sz="2400" dirty="0" smtClean="0"/>
              <a:t>Check figure numbering. </a:t>
            </a:r>
          </a:p>
        </p:txBody>
      </p:sp>
    </p:spTree>
    <p:extLst>
      <p:ext uri="{BB962C8B-B14F-4D97-AF65-F5344CB8AC3E}">
        <p14:creationId xmlns:p14="http://schemas.microsoft.com/office/powerpoint/2010/main" val="171814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281</Words>
  <Application>Microsoft Macintosh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FY15 progress/ongoing work</vt:lpstr>
      <vt:lpstr>FY16 work priorities</vt:lpstr>
      <vt:lpstr>FY17 work priorities</vt:lpstr>
      <vt:lpstr>Changes needed in white paper?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needed in white paper</dc:title>
  <dc:creator>J Al-Saadi</dc:creator>
  <cp:lastModifiedBy>J Al-Saadi</cp:lastModifiedBy>
  <cp:revision>28</cp:revision>
  <dcterms:created xsi:type="dcterms:W3CDTF">2015-09-01T18:52:25Z</dcterms:created>
  <dcterms:modified xsi:type="dcterms:W3CDTF">2015-09-02T01:46:51Z</dcterms:modified>
</cp:coreProperties>
</file>