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43891200" cy="329184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99FF"/>
    <a:srgbClr val="A7CBFF"/>
    <a:srgbClr val="8BBAFF"/>
    <a:srgbClr val="333399"/>
    <a:srgbClr val="FFBF0B"/>
    <a:srgbClr val="FF3300"/>
    <a:srgbClr val="FF0000"/>
    <a:srgbClr val="9F9FCF"/>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341" autoAdjust="0"/>
    <p:restoredTop sz="94660"/>
  </p:normalViewPr>
  <p:slideViewPr>
    <p:cSldViewPr>
      <p:cViewPr>
        <p:scale>
          <a:sx n="40" d="100"/>
          <a:sy n="40" d="100"/>
        </p:scale>
        <p:origin x="-78" y="1680"/>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atrick\AppData\Local\Temp\GOMECC_RS_CHLversus%20CHL_in-situ-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atrick\AppData\Local\Temp\hourly%20means%20data%20and%20model%20March%2017.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atrick\AppData\Local\Temp\GOMECCanalysis090123%20LG%20July20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b="1" dirty="0" smtClean="0"/>
              <a:t>Remote</a:t>
            </a:r>
            <a:r>
              <a:rPr lang="en-US" b="1" baseline="0" dirty="0" smtClean="0"/>
              <a:t> sensing versus in-situ CHL observations for GOMECC</a:t>
            </a:r>
            <a:endParaRPr lang="en-US" b="1" dirty="0"/>
          </a:p>
        </c:rich>
      </c:tx>
      <c:layout/>
      <c:overlay val="1"/>
    </c:title>
    <c:plotArea>
      <c:layout>
        <c:manualLayout>
          <c:layoutTarget val="inner"/>
          <c:xMode val="edge"/>
          <c:yMode val="edge"/>
          <c:x val="0.10164090891502989"/>
          <c:y val="0.10508491969829134"/>
          <c:w val="0.86527896434246032"/>
          <c:h val="0.74690507873321932"/>
        </c:manualLayout>
      </c:layout>
      <c:scatterChart>
        <c:scatterStyle val="lineMarker"/>
        <c:ser>
          <c:idx val="0"/>
          <c:order val="0"/>
          <c:tx>
            <c:v>RS-CHL, ug l-1</c:v>
          </c:tx>
          <c:spPr>
            <a:ln w="38100">
              <a:solidFill>
                <a:srgbClr val="000080"/>
              </a:solidFill>
              <a:prstDash val="solid"/>
            </a:ln>
          </c:spPr>
          <c:marker>
            <c:symbol val="none"/>
          </c:marker>
          <c:xVal>
            <c:numRef>
              <c:f>GOMECC_new!$A$3:$A$3480</c:f>
              <c:numCache>
                <c:formatCode>General</c:formatCode>
                <c:ptCount val="3478"/>
                <c:pt idx="0">
                  <c:v>192.042</c:v>
                </c:pt>
                <c:pt idx="1">
                  <c:v>192.04899999999998</c:v>
                </c:pt>
                <c:pt idx="2">
                  <c:v>192.05600000000001</c:v>
                </c:pt>
                <c:pt idx="3">
                  <c:v>192.06200000000001</c:v>
                </c:pt>
                <c:pt idx="4">
                  <c:v>192.06900000000002</c:v>
                </c:pt>
                <c:pt idx="5">
                  <c:v>192.07599999999999</c:v>
                </c:pt>
                <c:pt idx="6">
                  <c:v>192.083</c:v>
                </c:pt>
                <c:pt idx="7">
                  <c:v>192.09</c:v>
                </c:pt>
                <c:pt idx="8">
                  <c:v>192.09700000000001</c:v>
                </c:pt>
                <c:pt idx="9">
                  <c:v>192.10399999999998</c:v>
                </c:pt>
                <c:pt idx="10">
                  <c:v>192.11099999999999</c:v>
                </c:pt>
                <c:pt idx="11">
                  <c:v>192.11799999999999</c:v>
                </c:pt>
                <c:pt idx="12">
                  <c:v>192.125</c:v>
                </c:pt>
                <c:pt idx="13">
                  <c:v>192.13200000000001</c:v>
                </c:pt>
                <c:pt idx="14">
                  <c:v>192.13899999999998</c:v>
                </c:pt>
                <c:pt idx="15">
                  <c:v>192.14599999999999</c:v>
                </c:pt>
                <c:pt idx="16">
                  <c:v>192.15300000000002</c:v>
                </c:pt>
                <c:pt idx="17">
                  <c:v>192.16</c:v>
                </c:pt>
                <c:pt idx="18">
                  <c:v>192.167</c:v>
                </c:pt>
                <c:pt idx="19">
                  <c:v>192.17399999999998</c:v>
                </c:pt>
                <c:pt idx="20">
                  <c:v>192.18100000000001</c:v>
                </c:pt>
                <c:pt idx="21">
                  <c:v>192.18800000000007</c:v>
                </c:pt>
                <c:pt idx="22">
                  <c:v>192.19399999999999</c:v>
                </c:pt>
                <c:pt idx="23">
                  <c:v>192.20099999999999</c:v>
                </c:pt>
                <c:pt idx="24">
                  <c:v>192.208</c:v>
                </c:pt>
                <c:pt idx="25">
                  <c:v>192.21499999999995</c:v>
                </c:pt>
                <c:pt idx="26">
                  <c:v>192.22200000000001</c:v>
                </c:pt>
                <c:pt idx="27">
                  <c:v>192.22899999999998</c:v>
                </c:pt>
                <c:pt idx="28">
                  <c:v>192.23599999999999</c:v>
                </c:pt>
                <c:pt idx="29">
                  <c:v>192.24299999999999</c:v>
                </c:pt>
                <c:pt idx="30">
                  <c:v>192.25</c:v>
                </c:pt>
                <c:pt idx="31">
                  <c:v>192.25700000000001</c:v>
                </c:pt>
                <c:pt idx="32">
                  <c:v>192.26399999999998</c:v>
                </c:pt>
                <c:pt idx="33">
                  <c:v>192.27099999999999</c:v>
                </c:pt>
                <c:pt idx="34">
                  <c:v>192.27799999999999</c:v>
                </c:pt>
                <c:pt idx="35">
                  <c:v>192.285</c:v>
                </c:pt>
                <c:pt idx="36">
                  <c:v>192.292</c:v>
                </c:pt>
                <c:pt idx="37">
                  <c:v>192.29899999999998</c:v>
                </c:pt>
                <c:pt idx="38">
                  <c:v>192.30600000000001</c:v>
                </c:pt>
                <c:pt idx="39">
                  <c:v>192.31200000000001</c:v>
                </c:pt>
                <c:pt idx="40">
                  <c:v>192.31900000000002</c:v>
                </c:pt>
                <c:pt idx="41">
                  <c:v>192.32600000000008</c:v>
                </c:pt>
                <c:pt idx="42">
                  <c:v>192.333</c:v>
                </c:pt>
                <c:pt idx="43">
                  <c:v>192.34</c:v>
                </c:pt>
                <c:pt idx="44">
                  <c:v>192.34700000000001</c:v>
                </c:pt>
                <c:pt idx="45">
                  <c:v>192.35400000000001</c:v>
                </c:pt>
                <c:pt idx="46">
                  <c:v>192.36100000000008</c:v>
                </c:pt>
                <c:pt idx="47">
                  <c:v>192.36800000000008</c:v>
                </c:pt>
                <c:pt idx="48">
                  <c:v>192.375</c:v>
                </c:pt>
                <c:pt idx="49">
                  <c:v>192.38200000000009</c:v>
                </c:pt>
                <c:pt idx="50">
                  <c:v>192.38900000000001</c:v>
                </c:pt>
                <c:pt idx="51">
                  <c:v>192.39600000000004</c:v>
                </c:pt>
                <c:pt idx="52">
                  <c:v>192.40300000000002</c:v>
                </c:pt>
                <c:pt idx="53">
                  <c:v>192.41</c:v>
                </c:pt>
                <c:pt idx="54">
                  <c:v>192.417</c:v>
                </c:pt>
                <c:pt idx="55">
                  <c:v>192.42400000000001</c:v>
                </c:pt>
                <c:pt idx="56">
                  <c:v>192.43100000000001</c:v>
                </c:pt>
                <c:pt idx="57">
                  <c:v>192.43800000000007</c:v>
                </c:pt>
                <c:pt idx="58">
                  <c:v>192.44399999999999</c:v>
                </c:pt>
                <c:pt idx="59">
                  <c:v>192.45100000000008</c:v>
                </c:pt>
                <c:pt idx="60">
                  <c:v>192.45800000000008</c:v>
                </c:pt>
                <c:pt idx="61">
                  <c:v>192.465</c:v>
                </c:pt>
                <c:pt idx="62">
                  <c:v>192.47200000000001</c:v>
                </c:pt>
                <c:pt idx="63">
                  <c:v>192.47899999999998</c:v>
                </c:pt>
                <c:pt idx="64">
                  <c:v>192.48600000000008</c:v>
                </c:pt>
                <c:pt idx="65">
                  <c:v>192.49300000000002</c:v>
                </c:pt>
                <c:pt idx="66">
                  <c:v>192.5</c:v>
                </c:pt>
                <c:pt idx="67">
                  <c:v>192.50700000000001</c:v>
                </c:pt>
                <c:pt idx="68">
                  <c:v>192.51399999999998</c:v>
                </c:pt>
                <c:pt idx="69">
                  <c:v>192.52100000000004</c:v>
                </c:pt>
                <c:pt idx="70">
                  <c:v>192.52800000000008</c:v>
                </c:pt>
                <c:pt idx="71">
                  <c:v>192.535</c:v>
                </c:pt>
                <c:pt idx="72">
                  <c:v>192.542</c:v>
                </c:pt>
                <c:pt idx="73">
                  <c:v>192.54899999999998</c:v>
                </c:pt>
                <c:pt idx="74">
                  <c:v>192.55600000000001</c:v>
                </c:pt>
                <c:pt idx="75">
                  <c:v>192.56200000000001</c:v>
                </c:pt>
                <c:pt idx="76">
                  <c:v>192.56900000000002</c:v>
                </c:pt>
                <c:pt idx="77">
                  <c:v>192.57599999999999</c:v>
                </c:pt>
                <c:pt idx="78">
                  <c:v>192.583</c:v>
                </c:pt>
                <c:pt idx="79">
                  <c:v>192.59</c:v>
                </c:pt>
                <c:pt idx="80">
                  <c:v>192.59700000000001</c:v>
                </c:pt>
                <c:pt idx="81">
                  <c:v>192.60399999999998</c:v>
                </c:pt>
                <c:pt idx="82">
                  <c:v>192.61099999999999</c:v>
                </c:pt>
                <c:pt idx="83">
                  <c:v>192.61799999999999</c:v>
                </c:pt>
                <c:pt idx="84">
                  <c:v>192.625</c:v>
                </c:pt>
                <c:pt idx="85">
                  <c:v>192.63200000000001</c:v>
                </c:pt>
                <c:pt idx="86">
                  <c:v>192.63899999999998</c:v>
                </c:pt>
                <c:pt idx="87">
                  <c:v>192.64599999999999</c:v>
                </c:pt>
                <c:pt idx="88">
                  <c:v>192.65300000000002</c:v>
                </c:pt>
                <c:pt idx="89">
                  <c:v>192.66</c:v>
                </c:pt>
                <c:pt idx="90">
                  <c:v>192.667</c:v>
                </c:pt>
                <c:pt idx="91">
                  <c:v>192.67399999999998</c:v>
                </c:pt>
                <c:pt idx="92">
                  <c:v>192.68100000000001</c:v>
                </c:pt>
                <c:pt idx="93">
                  <c:v>192.68800000000007</c:v>
                </c:pt>
                <c:pt idx="94">
                  <c:v>192.69399999999999</c:v>
                </c:pt>
                <c:pt idx="95">
                  <c:v>192.70099999999999</c:v>
                </c:pt>
                <c:pt idx="96">
                  <c:v>192.708</c:v>
                </c:pt>
                <c:pt idx="97">
                  <c:v>192.71499999999995</c:v>
                </c:pt>
                <c:pt idx="98">
                  <c:v>192.72200000000001</c:v>
                </c:pt>
                <c:pt idx="99">
                  <c:v>192.72899999999998</c:v>
                </c:pt>
                <c:pt idx="100">
                  <c:v>192.73599999999999</c:v>
                </c:pt>
                <c:pt idx="101">
                  <c:v>192.74299999999999</c:v>
                </c:pt>
                <c:pt idx="102">
                  <c:v>192.75</c:v>
                </c:pt>
                <c:pt idx="103">
                  <c:v>192.75700000000001</c:v>
                </c:pt>
                <c:pt idx="104">
                  <c:v>192.76399999999998</c:v>
                </c:pt>
                <c:pt idx="105">
                  <c:v>192.77099999999999</c:v>
                </c:pt>
                <c:pt idx="106">
                  <c:v>192.77799999999999</c:v>
                </c:pt>
                <c:pt idx="107">
                  <c:v>192.785</c:v>
                </c:pt>
                <c:pt idx="108">
                  <c:v>192.792</c:v>
                </c:pt>
                <c:pt idx="109">
                  <c:v>192.79899999999998</c:v>
                </c:pt>
                <c:pt idx="110">
                  <c:v>192.80600000000001</c:v>
                </c:pt>
                <c:pt idx="111">
                  <c:v>192.81200000000001</c:v>
                </c:pt>
                <c:pt idx="112">
                  <c:v>192.81900000000002</c:v>
                </c:pt>
                <c:pt idx="113">
                  <c:v>192.82600000000008</c:v>
                </c:pt>
                <c:pt idx="114">
                  <c:v>192.833</c:v>
                </c:pt>
                <c:pt idx="115">
                  <c:v>192.84</c:v>
                </c:pt>
                <c:pt idx="116">
                  <c:v>192.84700000000001</c:v>
                </c:pt>
                <c:pt idx="117">
                  <c:v>192.85400000000001</c:v>
                </c:pt>
                <c:pt idx="118">
                  <c:v>192.86100000000008</c:v>
                </c:pt>
                <c:pt idx="119">
                  <c:v>192.86800000000008</c:v>
                </c:pt>
                <c:pt idx="120">
                  <c:v>192.875</c:v>
                </c:pt>
                <c:pt idx="121">
                  <c:v>192.88200000000009</c:v>
                </c:pt>
                <c:pt idx="122">
                  <c:v>192.88900000000001</c:v>
                </c:pt>
                <c:pt idx="123">
                  <c:v>192.89600000000004</c:v>
                </c:pt>
                <c:pt idx="124">
                  <c:v>192.90300000000002</c:v>
                </c:pt>
                <c:pt idx="125">
                  <c:v>192.91</c:v>
                </c:pt>
                <c:pt idx="126">
                  <c:v>192.917</c:v>
                </c:pt>
                <c:pt idx="127">
                  <c:v>192.92400000000001</c:v>
                </c:pt>
                <c:pt idx="128">
                  <c:v>192.93100000000001</c:v>
                </c:pt>
                <c:pt idx="129">
                  <c:v>192.93800000000007</c:v>
                </c:pt>
                <c:pt idx="130">
                  <c:v>192.94399999999999</c:v>
                </c:pt>
                <c:pt idx="131">
                  <c:v>192.95100000000008</c:v>
                </c:pt>
                <c:pt idx="132">
                  <c:v>192.95800000000008</c:v>
                </c:pt>
                <c:pt idx="133">
                  <c:v>192.965</c:v>
                </c:pt>
                <c:pt idx="134">
                  <c:v>192.97200000000001</c:v>
                </c:pt>
                <c:pt idx="135">
                  <c:v>192.97899999999998</c:v>
                </c:pt>
                <c:pt idx="136">
                  <c:v>192.98600000000008</c:v>
                </c:pt>
                <c:pt idx="137">
                  <c:v>192.99300000000002</c:v>
                </c:pt>
                <c:pt idx="138">
                  <c:v>193</c:v>
                </c:pt>
                <c:pt idx="139">
                  <c:v>193.00700000000001</c:v>
                </c:pt>
                <c:pt idx="140">
                  <c:v>193.01399999999998</c:v>
                </c:pt>
                <c:pt idx="141">
                  <c:v>193.02100000000004</c:v>
                </c:pt>
                <c:pt idx="142">
                  <c:v>193.02800000000008</c:v>
                </c:pt>
                <c:pt idx="143">
                  <c:v>193.035</c:v>
                </c:pt>
                <c:pt idx="144">
                  <c:v>193.042</c:v>
                </c:pt>
                <c:pt idx="145">
                  <c:v>193.04899999999998</c:v>
                </c:pt>
                <c:pt idx="146">
                  <c:v>193.05600000000001</c:v>
                </c:pt>
                <c:pt idx="147">
                  <c:v>193.06200000000001</c:v>
                </c:pt>
                <c:pt idx="148">
                  <c:v>193.06900000000002</c:v>
                </c:pt>
                <c:pt idx="149">
                  <c:v>193.07599999999999</c:v>
                </c:pt>
                <c:pt idx="150">
                  <c:v>193.083</c:v>
                </c:pt>
                <c:pt idx="151">
                  <c:v>193.09</c:v>
                </c:pt>
                <c:pt idx="152">
                  <c:v>193.09700000000001</c:v>
                </c:pt>
                <c:pt idx="153">
                  <c:v>193.10399999999998</c:v>
                </c:pt>
                <c:pt idx="154">
                  <c:v>193.11099999999999</c:v>
                </c:pt>
                <c:pt idx="155">
                  <c:v>193.11799999999999</c:v>
                </c:pt>
                <c:pt idx="156">
                  <c:v>193.125</c:v>
                </c:pt>
                <c:pt idx="157">
                  <c:v>193.13200000000001</c:v>
                </c:pt>
                <c:pt idx="158">
                  <c:v>193.13899999999998</c:v>
                </c:pt>
                <c:pt idx="159">
                  <c:v>193.14599999999999</c:v>
                </c:pt>
                <c:pt idx="160">
                  <c:v>193.15300000000002</c:v>
                </c:pt>
                <c:pt idx="161">
                  <c:v>193.16</c:v>
                </c:pt>
                <c:pt idx="162">
                  <c:v>193.167</c:v>
                </c:pt>
                <c:pt idx="163">
                  <c:v>193.17399999999998</c:v>
                </c:pt>
                <c:pt idx="164">
                  <c:v>193.18100000000001</c:v>
                </c:pt>
                <c:pt idx="165">
                  <c:v>193.18800000000007</c:v>
                </c:pt>
                <c:pt idx="166">
                  <c:v>193.19399999999999</c:v>
                </c:pt>
                <c:pt idx="167">
                  <c:v>193.20099999999999</c:v>
                </c:pt>
                <c:pt idx="168">
                  <c:v>193.208</c:v>
                </c:pt>
                <c:pt idx="169">
                  <c:v>193.21499999999995</c:v>
                </c:pt>
                <c:pt idx="170">
                  <c:v>193.22200000000001</c:v>
                </c:pt>
                <c:pt idx="171">
                  <c:v>193.22899999999998</c:v>
                </c:pt>
                <c:pt idx="172">
                  <c:v>193.23599999999999</c:v>
                </c:pt>
                <c:pt idx="173">
                  <c:v>193.24299999999999</c:v>
                </c:pt>
                <c:pt idx="174">
                  <c:v>193.25</c:v>
                </c:pt>
                <c:pt idx="175">
                  <c:v>193.25700000000001</c:v>
                </c:pt>
                <c:pt idx="176">
                  <c:v>193.26399999999998</c:v>
                </c:pt>
                <c:pt idx="177">
                  <c:v>193.27099999999999</c:v>
                </c:pt>
                <c:pt idx="178">
                  <c:v>193.27799999999999</c:v>
                </c:pt>
                <c:pt idx="179">
                  <c:v>193.285</c:v>
                </c:pt>
                <c:pt idx="180">
                  <c:v>193.292</c:v>
                </c:pt>
                <c:pt idx="181">
                  <c:v>193.29899999999998</c:v>
                </c:pt>
                <c:pt idx="182">
                  <c:v>193.30600000000001</c:v>
                </c:pt>
                <c:pt idx="183">
                  <c:v>193.31200000000001</c:v>
                </c:pt>
                <c:pt idx="184">
                  <c:v>193.31900000000002</c:v>
                </c:pt>
                <c:pt idx="185">
                  <c:v>193.32600000000008</c:v>
                </c:pt>
                <c:pt idx="186">
                  <c:v>193.333</c:v>
                </c:pt>
                <c:pt idx="187">
                  <c:v>193.34</c:v>
                </c:pt>
                <c:pt idx="188">
                  <c:v>193.34700000000001</c:v>
                </c:pt>
                <c:pt idx="189">
                  <c:v>193.35400000000001</c:v>
                </c:pt>
                <c:pt idx="190">
                  <c:v>193.36100000000008</c:v>
                </c:pt>
                <c:pt idx="191">
                  <c:v>193.36800000000008</c:v>
                </c:pt>
                <c:pt idx="192">
                  <c:v>193.375</c:v>
                </c:pt>
                <c:pt idx="193">
                  <c:v>193.38200000000009</c:v>
                </c:pt>
                <c:pt idx="194">
                  <c:v>193.38900000000001</c:v>
                </c:pt>
                <c:pt idx="195">
                  <c:v>193.39600000000004</c:v>
                </c:pt>
                <c:pt idx="196">
                  <c:v>193.40300000000002</c:v>
                </c:pt>
                <c:pt idx="197">
                  <c:v>193.41</c:v>
                </c:pt>
                <c:pt idx="198">
                  <c:v>193.417</c:v>
                </c:pt>
                <c:pt idx="199">
                  <c:v>193.42400000000001</c:v>
                </c:pt>
                <c:pt idx="200">
                  <c:v>193.43100000000001</c:v>
                </c:pt>
                <c:pt idx="201">
                  <c:v>193.43800000000007</c:v>
                </c:pt>
                <c:pt idx="202">
                  <c:v>193.44399999999999</c:v>
                </c:pt>
                <c:pt idx="203">
                  <c:v>193.45100000000008</c:v>
                </c:pt>
                <c:pt idx="204">
                  <c:v>193.45800000000008</c:v>
                </c:pt>
                <c:pt idx="205">
                  <c:v>193.465</c:v>
                </c:pt>
                <c:pt idx="206">
                  <c:v>193.47200000000001</c:v>
                </c:pt>
                <c:pt idx="207">
                  <c:v>193.47899999999998</c:v>
                </c:pt>
                <c:pt idx="208">
                  <c:v>193.48600000000008</c:v>
                </c:pt>
                <c:pt idx="209">
                  <c:v>193.49300000000002</c:v>
                </c:pt>
                <c:pt idx="210">
                  <c:v>193.5</c:v>
                </c:pt>
                <c:pt idx="211">
                  <c:v>193.50700000000001</c:v>
                </c:pt>
                <c:pt idx="212">
                  <c:v>193.51399999999998</c:v>
                </c:pt>
                <c:pt idx="213">
                  <c:v>193.52100000000004</c:v>
                </c:pt>
                <c:pt idx="214">
                  <c:v>193.52800000000008</c:v>
                </c:pt>
                <c:pt idx="215">
                  <c:v>193.535</c:v>
                </c:pt>
                <c:pt idx="216">
                  <c:v>193.542</c:v>
                </c:pt>
                <c:pt idx="217">
                  <c:v>193.54899999999998</c:v>
                </c:pt>
                <c:pt idx="218">
                  <c:v>193.55600000000001</c:v>
                </c:pt>
                <c:pt idx="219">
                  <c:v>193.56200000000001</c:v>
                </c:pt>
                <c:pt idx="220">
                  <c:v>193.56900000000002</c:v>
                </c:pt>
                <c:pt idx="221">
                  <c:v>193.57599999999999</c:v>
                </c:pt>
                <c:pt idx="222">
                  <c:v>193.583</c:v>
                </c:pt>
                <c:pt idx="223">
                  <c:v>193.59</c:v>
                </c:pt>
                <c:pt idx="224">
                  <c:v>193.59700000000001</c:v>
                </c:pt>
                <c:pt idx="225">
                  <c:v>193.60399999999998</c:v>
                </c:pt>
                <c:pt idx="226">
                  <c:v>193.61099999999999</c:v>
                </c:pt>
                <c:pt idx="227">
                  <c:v>193.61799999999999</c:v>
                </c:pt>
                <c:pt idx="228">
                  <c:v>193.625</c:v>
                </c:pt>
                <c:pt idx="229">
                  <c:v>193.63200000000001</c:v>
                </c:pt>
                <c:pt idx="230">
                  <c:v>193.63899999999998</c:v>
                </c:pt>
                <c:pt idx="231">
                  <c:v>193.64599999999999</c:v>
                </c:pt>
                <c:pt idx="232">
                  <c:v>193.65300000000002</c:v>
                </c:pt>
                <c:pt idx="233">
                  <c:v>193.66</c:v>
                </c:pt>
                <c:pt idx="234">
                  <c:v>193.667</c:v>
                </c:pt>
                <c:pt idx="235">
                  <c:v>193.67399999999998</c:v>
                </c:pt>
                <c:pt idx="236">
                  <c:v>193.68100000000001</c:v>
                </c:pt>
                <c:pt idx="237">
                  <c:v>193.68800000000007</c:v>
                </c:pt>
                <c:pt idx="238">
                  <c:v>193.69399999999999</c:v>
                </c:pt>
                <c:pt idx="239">
                  <c:v>193.70099999999999</c:v>
                </c:pt>
                <c:pt idx="240">
                  <c:v>193.708</c:v>
                </c:pt>
                <c:pt idx="241">
                  <c:v>193.71499999999995</c:v>
                </c:pt>
                <c:pt idx="242">
                  <c:v>193.72200000000001</c:v>
                </c:pt>
                <c:pt idx="243">
                  <c:v>193.72899999999998</c:v>
                </c:pt>
                <c:pt idx="244">
                  <c:v>193.73599999999999</c:v>
                </c:pt>
                <c:pt idx="245">
                  <c:v>193.74299999999999</c:v>
                </c:pt>
                <c:pt idx="246">
                  <c:v>193.75</c:v>
                </c:pt>
                <c:pt idx="247">
                  <c:v>193.75700000000001</c:v>
                </c:pt>
                <c:pt idx="248">
                  <c:v>193.76399999999998</c:v>
                </c:pt>
                <c:pt idx="249">
                  <c:v>193.77099999999999</c:v>
                </c:pt>
                <c:pt idx="250">
                  <c:v>193.77799999999999</c:v>
                </c:pt>
                <c:pt idx="251">
                  <c:v>193.785</c:v>
                </c:pt>
                <c:pt idx="252">
                  <c:v>193.792</c:v>
                </c:pt>
                <c:pt idx="253">
                  <c:v>193.79899999999998</c:v>
                </c:pt>
                <c:pt idx="254">
                  <c:v>193.80600000000001</c:v>
                </c:pt>
                <c:pt idx="255">
                  <c:v>193.81200000000001</c:v>
                </c:pt>
                <c:pt idx="256">
                  <c:v>193.81900000000002</c:v>
                </c:pt>
                <c:pt idx="257">
                  <c:v>193.82600000000008</c:v>
                </c:pt>
                <c:pt idx="258">
                  <c:v>193.833</c:v>
                </c:pt>
                <c:pt idx="259">
                  <c:v>193.84</c:v>
                </c:pt>
                <c:pt idx="260">
                  <c:v>193.84700000000001</c:v>
                </c:pt>
                <c:pt idx="261">
                  <c:v>193.85400000000001</c:v>
                </c:pt>
                <c:pt idx="262">
                  <c:v>193.86100000000008</c:v>
                </c:pt>
                <c:pt idx="263">
                  <c:v>193.86800000000008</c:v>
                </c:pt>
                <c:pt idx="264">
                  <c:v>193.875</c:v>
                </c:pt>
                <c:pt idx="265">
                  <c:v>193.88200000000009</c:v>
                </c:pt>
                <c:pt idx="266">
                  <c:v>193.88900000000001</c:v>
                </c:pt>
                <c:pt idx="267">
                  <c:v>193.89600000000004</c:v>
                </c:pt>
                <c:pt idx="268">
                  <c:v>193.90300000000002</c:v>
                </c:pt>
                <c:pt idx="269">
                  <c:v>193.91</c:v>
                </c:pt>
                <c:pt idx="270">
                  <c:v>193.917</c:v>
                </c:pt>
                <c:pt idx="271">
                  <c:v>193.92400000000001</c:v>
                </c:pt>
                <c:pt idx="272">
                  <c:v>193.93100000000001</c:v>
                </c:pt>
                <c:pt idx="273">
                  <c:v>193.93800000000007</c:v>
                </c:pt>
                <c:pt idx="274">
                  <c:v>193.94399999999999</c:v>
                </c:pt>
                <c:pt idx="275">
                  <c:v>193.95100000000008</c:v>
                </c:pt>
                <c:pt idx="276">
                  <c:v>193.95800000000008</c:v>
                </c:pt>
                <c:pt idx="277">
                  <c:v>193.965</c:v>
                </c:pt>
                <c:pt idx="278">
                  <c:v>193.97200000000001</c:v>
                </c:pt>
                <c:pt idx="279">
                  <c:v>193.97899999999998</c:v>
                </c:pt>
                <c:pt idx="280">
                  <c:v>193.98600000000008</c:v>
                </c:pt>
                <c:pt idx="281">
                  <c:v>193.99300000000002</c:v>
                </c:pt>
                <c:pt idx="282">
                  <c:v>194</c:v>
                </c:pt>
                <c:pt idx="283">
                  <c:v>194.00700000000001</c:v>
                </c:pt>
                <c:pt idx="284">
                  <c:v>194.01399999999998</c:v>
                </c:pt>
                <c:pt idx="285">
                  <c:v>194.02100000000004</c:v>
                </c:pt>
                <c:pt idx="286">
                  <c:v>194.02800000000008</c:v>
                </c:pt>
                <c:pt idx="287">
                  <c:v>194.035</c:v>
                </c:pt>
                <c:pt idx="288">
                  <c:v>194.042</c:v>
                </c:pt>
                <c:pt idx="289">
                  <c:v>194.04899999999998</c:v>
                </c:pt>
                <c:pt idx="290">
                  <c:v>194.05600000000001</c:v>
                </c:pt>
                <c:pt idx="291">
                  <c:v>194.06200000000001</c:v>
                </c:pt>
                <c:pt idx="292">
                  <c:v>194.06900000000002</c:v>
                </c:pt>
                <c:pt idx="293">
                  <c:v>194.07599999999999</c:v>
                </c:pt>
                <c:pt idx="294">
                  <c:v>194.083</c:v>
                </c:pt>
                <c:pt idx="295">
                  <c:v>194.09</c:v>
                </c:pt>
                <c:pt idx="296">
                  <c:v>194.09700000000001</c:v>
                </c:pt>
                <c:pt idx="297">
                  <c:v>194.10399999999998</c:v>
                </c:pt>
                <c:pt idx="298">
                  <c:v>194.11099999999999</c:v>
                </c:pt>
                <c:pt idx="299">
                  <c:v>194.11799999999999</c:v>
                </c:pt>
                <c:pt idx="300">
                  <c:v>194.125</c:v>
                </c:pt>
                <c:pt idx="301">
                  <c:v>194.13200000000001</c:v>
                </c:pt>
                <c:pt idx="302">
                  <c:v>194.13899999999998</c:v>
                </c:pt>
                <c:pt idx="303">
                  <c:v>194.14599999999999</c:v>
                </c:pt>
                <c:pt idx="304">
                  <c:v>194.15300000000002</c:v>
                </c:pt>
                <c:pt idx="305">
                  <c:v>194.16</c:v>
                </c:pt>
                <c:pt idx="306">
                  <c:v>194.167</c:v>
                </c:pt>
                <c:pt idx="307">
                  <c:v>194.17399999999998</c:v>
                </c:pt>
                <c:pt idx="308">
                  <c:v>194.18100000000001</c:v>
                </c:pt>
                <c:pt idx="309">
                  <c:v>194.18800000000007</c:v>
                </c:pt>
                <c:pt idx="310">
                  <c:v>194.19399999999999</c:v>
                </c:pt>
                <c:pt idx="311">
                  <c:v>194.20099999999999</c:v>
                </c:pt>
                <c:pt idx="312">
                  <c:v>194.208</c:v>
                </c:pt>
                <c:pt idx="313">
                  <c:v>194.21499999999995</c:v>
                </c:pt>
                <c:pt idx="314">
                  <c:v>194.22200000000001</c:v>
                </c:pt>
                <c:pt idx="315">
                  <c:v>194.22899999999998</c:v>
                </c:pt>
                <c:pt idx="316">
                  <c:v>194.23599999999999</c:v>
                </c:pt>
                <c:pt idx="317">
                  <c:v>194.24299999999999</c:v>
                </c:pt>
                <c:pt idx="318">
                  <c:v>194.25</c:v>
                </c:pt>
                <c:pt idx="319">
                  <c:v>194.25700000000001</c:v>
                </c:pt>
                <c:pt idx="320">
                  <c:v>194.26399999999998</c:v>
                </c:pt>
                <c:pt idx="321">
                  <c:v>194.27099999999999</c:v>
                </c:pt>
                <c:pt idx="322">
                  <c:v>194.27799999999999</c:v>
                </c:pt>
                <c:pt idx="323">
                  <c:v>194.285</c:v>
                </c:pt>
                <c:pt idx="324">
                  <c:v>194.292</c:v>
                </c:pt>
                <c:pt idx="325">
                  <c:v>194.29899999999998</c:v>
                </c:pt>
                <c:pt idx="326">
                  <c:v>194.30600000000001</c:v>
                </c:pt>
                <c:pt idx="327">
                  <c:v>194.31200000000001</c:v>
                </c:pt>
                <c:pt idx="328">
                  <c:v>194.31900000000002</c:v>
                </c:pt>
                <c:pt idx="329">
                  <c:v>194.32600000000008</c:v>
                </c:pt>
                <c:pt idx="330">
                  <c:v>194.333</c:v>
                </c:pt>
                <c:pt idx="331">
                  <c:v>194.34</c:v>
                </c:pt>
                <c:pt idx="332">
                  <c:v>194.34700000000001</c:v>
                </c:pt>
                <c:pt idx="333">
                  <c:v>194.35400000000001</c:v>
                </c:pt>
                <c:pt idx="334">
                  <c:v>194.36100000000008</c:v>
                </c:pt>
                <c:pt idx="335">
                  <c:v>194.36800000000008</c:v>
                </c:pt>
                <c:pt idx="336">
                  <c:v>194.375</c:v>
                </c:pt>
                <c:pt idx="337">
                  <c:v>194.38200000000009</c:v>
                </c:pt>
                <c:pt idx="338">
                  <c:v>194.38900000000001</c:v>
                </c:pt>
                <c:pt idx="339">
                  <c:v>194.39600000000004</c:v>
                </c:pt>
                <c:pt idx="340">
                  <c:v>194.40300000000002</c:v>
                </c:pt>
                <c:pt idx="341">
                  <c:v>194.41</c:v>
                </c:pt>
                <c:pt idx="342">
                  <c:v>194.417</c:v>
                </c:pt>
                <c:pt idx="343">
                  <c:v>194.42400000000001</c:v>
                </c:pt>
                <c:pt idx="344">
                  <c:v>194.43100000000001</c:v>
                </c:pt>
                <c:pt idx="345">
                  <c:v>194.43800000000007</c:v>
                </c:pt>
                <c:pt idx="346">
                  <c:v>194.44399999999999</c:v>
                </c:pt>
                <c:pt idx="347">
                  <c:v>194.45100000000008</c:v>
                </c:pt>
                <c:pt idx="348">
                  <c:v>194.45800000000008</c:v>
                </c:pt>
                <c:pt idx="349">
                  <c:v>194.465</c:v>
                </c:pt>
                <c:pt idx="350">
                  <c:v>194.47200000000001</c:v>
                </c:pt>
                <c:pt idx="351">
                  <c:v>194.47899999999998</c:v>
                </c:pt>
                <c:pt idx="352">
                  <c:v>194.48600000000008</c:v>
                </c:pt>
                <c:pt idx="353">
                  <c:v>194.49300000000002</c:v>
                </c:pt>
                <c:pt idx="354">
                  <c:v>194.5</c:v>
                </c:pt>
                <c:pt idx="355">
                  <c:v>194.50700000000001</c:v>
                </c:pt>
                <c:pt idx="356">
                  <c:v>194.51399999999998</c:v>
                </c:pt>
                <c:pt idx="357">
                  <c:v>194.52100000000004</c:v>
                </c:pt>
                <c:pt idx="358">
                  <c:v>194.52800000000008</c:v>
                </c:pt>
                <c:pt idx="359">
                  <c:v>194.535</c:v>
                </c:pt>
                <c:pt idx="360">
                  <c:v>194.542</c:v>
                </c:pt>
                <c:pt idx="361">
                  <c:v>194.54899999999998</c:v>
                </c:pt>
                <c:pt idx="362">
                  <c:v>194.55600000000001</c:v>
                </c:pt>
                <c:pt idx="363">
                  <c:v>194.56200000000001</c:v>
                </c:pt>
                <c:pt idx="364">
                  <c:v>194.56900000000002</c:v>
                </c:pt>
                <c:pt idx="365">
                  <c:v>194.57599999999999</c:v>
                </c:pt>
                <c:pt idx="366">
                  <c:v>194.583</c:v>
                </c:pt>
                <c:pt idx="367">
                  <c:v>194.59</c:v>
                </c:pt>
                <c:pt idx="368">
                  <c:v>194.59700000000001</c:v>
                </c:pt>
                <c:pt idx="369">
                  <c:v>194.60399999999998</c:v>
                </c:pt>
                <c:pt idx="370">
                  <c:v>194.61099999999999</c:v>
                </c:pt>
                <c:pt idx="371">
                  <c:v>194.61799999999999</c:v>
                </c:pt>
                <c:pt idx="372">
                  <c:v>194.625</c:v>
                </c:pt>
                <c:pt idx="373">
                  <c:v>194.63200000000001</c:v>
                </c:pt>
                <c:pt idx="374">
                  <c:v>194.63899999999998</c:v>
                </c:pt>
                <c:pt idx="375">
                  <c:v>194.64599999999999</c:v>
                </c:pt>
                <c:pt idx="376">
                  <c:v>194.65300000000002</c:v>
                </c:pt>
                <c:pt idx="377">
                  <c:v>194.66</c:v>
                </c:pt>
                <c:pt idx="378">
                  <c:v>194.667</c:v>
                </c:pt>
                <c:pt idx="379">
                  <c:v>194.67399999999998</c:v>
                </c:pt>
                <c:pt idx="380">
                  <c:v>194.68100000000001</c:v>
                </c:pt>
                <c:pt idx="381">
                  <c:v>194.68800000000007</c:v>
                </c:pt>
                <c:pt idx="382">
                  <c:v>194.69399999999999</c:v>
                </c:pt>
                <c:pt idx="383">
                  <c:v>194.70099999999999</c:v>
                </c:pt>
                <c:pt idx="384">
                  <c:v>194.708</c:v>
                </c:pt>
                <c:pt idx="385">
                  <c:v>194.71499999999995</c:v>
                </c:pt>
                <c:pt idx="386">
                  <c:v>194.72200000000001</c:v>
                </c:pt>
                <c:pt idx="387">
                  <c:v>194.72899999999998</c:v>
                </c:pt>
                <c:pt idx="388">
                  <c:v>194.73599999999999</c:v>
                </c:pt>
                <c:pt idx="389">
                  <c:v>194.74299999999999</c:v>
                </c:pt>
                <c:pt idx="390">
                  <c:v>194.75</c:v>
                </c:pt>
                <c:pt idx="391">
                  <c:v>194.75700000000001</c:v>
                </c:pt>
                <c:pt idx="392">
                  <c:v>194.76399999999998</c:v>
                </c:pt>
                <c:pt idx="393">
                  <c:v>194.77099999999999</c:v>
                </c:pt>
                <c:pt idx="394">
                  <c:v>194.77799999999999</c:v>
                </c:pt>
                <c:pt idx="395">
                  <c:v>194.785</c:v>
                </c:pt>
                <c:pt idx="396">
                  <c:v>194.792</c:v>
                </c:pt>
                <c:pt idx="397">
                  <c:v>194.79899999999998</c:v>
                </c:pt>
                <c:pt idx="398">
                  <c:v>194.80600000000001</c:v>
                </c:pt>
                <c:pt idx="399">
                  <c:v>194.81200000000001</c:v>
                </c:pt>
                <c:pt idx="400">
                  <c:v>194.81900000000002</c:v>
                </c:pt>
                <c:pt idx="401">
                  <c:v>194.82600000000008</c:v>
                </c:pt>
                <c:pt idx="402">
                  <c:v>194.833</c:v>
                </c:pt>
                <c:pt idx="403">
                  <c:v>194.84</c:v>
                </c:pt>
                <c:pt idx="404">
                  <c:v>194.84700000000001</c:v>
                </c:pt>
                <c:pt idx="405">
                  <c:v>194.85400000000001</c:v>
                </c:pt>
                <c:pt idx="406">
                  <c:v>194.86100000000008</c:v>
                </c:pt>
                <c:pt idx="407">
                  <c:v>194.86800000000008</c:v>
                </c:pt>
                <c:pt idx="408">
                  <c:v>194.875</c:v>
                </c:pt>
                <c:pt idx="409">
                  <c:v>194.88200000000009</c:v>
                </c:pt>
                <c:pt idx="410">
                  <c:v>194.88900000000001</c:v>
                </c:pt>
                <c:pt idx="411">
                  <c:v>194.89600000000004</c:v>
                </c:pt>
                <c:pt idx="412">
                  <c:v>194.90300000000002</c:v>
                </c:pt>
                <c:pt idx="413">
                  <c:v>194.91</c:v>
                </c:pt>
                <c:pt idx="414">
                  <c:v>194.917</c:v>
                </c:pt>
                <c:pt idx="415">
                  <c:v>194.92400000000001</c:v>
                </c:pt>
                <c:pt idx="416">
                  <c:v>194.93100000000001</c:v>
                </c:pt>
                <c:pt idx="417">
                  <c:v>194.93800000000007</c:v>
                </c:pt>
                <c:pt idx="418">
                  <c:v>194.94399999999999</c:v>
                </c:pt>
                <c:pt idx="419">
                  <c:v>194.95100000000008</c:v>
                </c:pt>
                <c:pt idx="420">
                  <c:v>194.95800000000008</c:v>
                </c:pt>
                <c:pt idx="421">
                  <c:v>194.965</c:v>
                </c:pt>
                <c:pt idx="422">
                  <c:v>194.97200000000001</c:v>
                </c:pt>
                <c:pt idx="423">
                  <c:v>194.97899999999998</c:v>
                </c:pt>
                <c:pt idx="424">
                  <c:v>194.98600000000008</c:v>
                </c:pt>
                <c:pt idx="425">
                  <c:v>194.99300000000002</c:v>
                </c:pt>
                <c:pt idx="426">
                  <c:v>195</c:v>
                </c:pt>
                <c:pt idx="427">
                  <c:v>195.00700000000001</c:v>
                </c:pt>
                <c:pt idx="428">
                  <c:v>195.01399999999998</c:v>
                </c:pt>
                <c:pt idx="429">
                  <c:v>195.02100000000004</c:v>
                </c:pt>
                <c:pt idx="430">
                  <c:v>195.02800000000008</c:v>
                </c:pt>
                <c:pt idx="431">
                  <c:v>195.035</c:v>
                </c:pt>
                <c:pt idx="432">
                  <c:v>195.042</c:v>
                </c:pt>
                <c:pt idx="433">
                  <c:v>195.04899999999998</c:v>
                </c:pt>
                <c:pt idx="434">
                  <c:v>195.05600000000001</c:v>
                </c:pt>
                <c:pt idx="435">
                  <c:v>195.06200000000001</c:v>
                </c:pt>
                <c:pt idx="436">
                  <c:v>195.06900000000002</c:v>
                </c:pt>
                <c:pt idx="437">
                  <c:v>195.07599999999999</c:v>
                </c:pt>
                <c:pt idx="438">
                  <c:v>195.083</c:v>
                </c:pt>
                <c:pt idx="439">
                  <c:v>195.09</c:v>
                </c:pt>
                <c:pt idx="440">
                  <c:v>195.09700000000001</c:v>
                </c:pt>
                <c:pt idx="441">
                  <c:v>195.10399999999998</c:v>
                </c:pt>
                <c:pt idx="442">
                  <c:v>195.11099999999999</c:v>
                </c:pt>
                <c:pt idx="443">
                  <c:v>195.11799999999999</c:v>
                </c:pt>
                <c:pt idx="444">
                  <c:v>195.125</c:v>
                </c:pt>
                <c:pt idx="445">
                  <c:v>195.13200000000001</c:v>
                </c:pt>
                <c:pt idx="446">
                  <c:v>195.13899999999998</c:v>
                </c:pt>
                <c:pt idx="447">
                  <c:v>195.14599999999999</c:v>
                </c:pt>
                <c:pt idx="448">
                  <c:v>195.15300000000002</c:v>
                </c:pt>
                <c:pt idx="449">
                  <c:v>195.16</c:v>
                </c:pt>
                <c:pt idx="450">
                  <c:v>195.167</c:v>
                </c:pt>
                <c:pt idx="451">
                  <c:v>195.17399999999998</c:v>
                </c:pt>
                <c:pt idx="452">
                  <c:v>195.18100000000001</c:v>
                </c:pt>
                <c:pt idx="453">
                  <c:v>195.18800000000007</c:v>
                </c:pt>
                <c:pt idx="454">
                  <c:v>195.19399999999999</c:v>
                </c:pt>
                <c:pt idx="455">
                  <c:v>195.20099999999999</c:v>
                </c:pt>
                <c:pt idx="456">
                  <c:v>195.208</c:v>
                </c:pt>
                <c:pt idx="457">
                  <c:v>195.21499999999995</c:v>
                </c:pt>
                <c:pt idx="458">
                  <c:v>195.22200000000001</c:v>
                </c:pt>
                <c:pt idx="459">
                  <c:v>195.22899999999998</c:v>
                </c:pt>
                <c:pt idx="460">
                  <c:v>195.23599999999999</c:v>
                </c:pt>
                <c:pt idx="461">
                  <c:v>195.24299999999999</c:v>
                </c:pt>
                <c:pt idx="462">
                  <c:v>195.25</c:v>
                </c:pt>
                <c:pt idx="463">
                  <c:v>195.25700000000001</c:v>
                </c:pt>
                <c:pt idx="464">
                  <c:v>195.26399999999998</c:v>
                </c:pt>
                <c:pt idx="465">
                  <c:v>195.27099999999999</c:v>
                </c:pt>
                <c:pt idx="466">
                  <c:v>195.27799999999999</c:v>
                </c:pt>
                <c:pt idx="467">
                  <c:v>195.285</c:v>
                </c:pt>
                <c:pt idx="468">
                  <c:v>195.292</c:v>
                </c:pt>
                <c:pt idx="469">
                  <c:v>195.29899999999998</c:v>
                </c:pt>
                <c:pt idx="470">
                  <c:v>195.30600000000001</c:v>
                </c:pt>
                <c:pt idx="471">
                  <c:v>195.31200000000001</c:v>
                </c:pt>
                <c:pt idx="472">
                  <c:v>195.31900000000002</c:v>
                </c:pt>
                <c:pt idx="473">
                  <c:v>195.32600000000008</c:v>
                </c:pt>
                <c:pt idx="474">
                  <c:v>195.333</c:v>
                </c:pt>
                <c:pt idx="475">
                  <c:v>195.34</c:v>
                </c:pt>
                <c:pt idx="476">
                  <c:v>195.34700000000001</c:v>
                </c:pt>
                <c:pt idx="477">
                  <c:v>195.35400000000001</c:v>
                </c:pt>
                <c:pt idx="478">
                  <c:v>195.36100000000008</c:v>
                </c:pt>
                <c:pt idx="479">
                  <c:v>195.36800000000008</c:v>
                </c:pt>
                <c:pt idx="480">
                  <c:v>195.375</c:v>
                </c:pt>
                <c:pt idx="481">
                  <c:v>195.38200000000009</c:v>
                </c:pt>
                <c:pt idx="482">
                  <c:v>195.38900000000001</c:v>
                </c:pt>
                <c:pt idx="483">
                  <c:v>195.39600000000004</c:v>
                </c:pt>
                <c:pt idx="484">
                  <c:v>195.40300000000002</c:v>
                </c:pt>
                <c:pt idx="485">
                  <c:v>195.41</c:v>
                </c:pt>
                <c:pt idx="486">
                  <c:v>195.417</c:v>
                </c:pt>
                <c:pt idx="487">
                  <c:v>195.42400000000001</c:v>
                </c:pt>
                <c:pt idx="488">
                  <c:v>195.43100000000001</c:v>
                </c:pt>
                <c:pt idx="489">
                  <c:v>195.43800000000007</c:v>
                </c:pt>
                <c:pt idx="490">
                  <c:v>195.44399999999999</c:v>
                </c:pt>
                <c:pt idx="491">
                  <c:v>195.45100000000008</c:v>
                </c:pt>
                <c:pt idx="492">
                  <c:v>195.45800000000008</c:v>
                </c:pt>
                <c:pt idx="493">
                  <c:v>195.465</c:v>
                </c:pt>
                <c:pt idx="494">
                  <c:v>195.47200000000001</c:v>
                </c:pt>
                <c:pt idx="495">
                  <c:v>195.47899999999998</c:v>
                </c:pt>
                <c:pt idx="496">
                  <c:v>195.48600000000008</c:v>
                </c:pt>
                <c:pt idx="497">
                  <c:v>195.49300000000002</c:v>
                </c:pt>
                <c:pt idx="498">
                  <c:v>195.5</c:v>
                </c:pt>
                <c:pt idx="499">
                  <c:v>195.50700000000001</c:v>
                </c:pt>
                <c:pt idx="500">
                  <c:v>195.51399999999998</c:v>
                </c:pt>
                <c:pt idx="501">
                  <c:v>195.52100000000004</c:v>
                </c:pt>
                <c:pt idx="502">
                  <c:v>195.52800000000008</c:v>
                </c:pt>
                <c:pt idx="503">
                  <c:v>195.535</c:v>
                </c:pt>
                <c:pt idx="504">
                  <c:v>195.542</c:v>
                </c:pt>
                <c:pt idx="505">
                  <c:v>195.54899999999998</c:v>
                </c:pt>
                <c:pt idx="506">
                  <c:v>195.55600000000001</c:v>
                </c:pt>
                <c:pt idx="507">
                  <c:v>195.56200000000001</c:v>
                </c:pt>
                <c:pt idx="508">
                  <c:v>195.56900000000002</c:v>
                </c:pt>
                <c:pt idx="509">
                  <c:v>195.57599999999999</c:v>
                </c:pt>
                <c:pt idx="510">
                  <c:v>195.583</c:v>
                </c:pt>
                <c:pt idx="511">
                  <c:v>195.59</c:v>
                </c:pt>
                <c:pt idx="512">
                  <c:v>195.59700000000001</c:v>
                </c:pt>
                <c:pt idx="513">
                  <c:v>195.60399999999998</c:v>
                </c:pt>
                <c:pt idx="514">
                  <c:v>195.61099999999999</c:v>
                </c:pt>
                <c:pt idx="515">
                  <c:v>195.61799999999999</c:v>
                </c:pt>
                <c:pt idx="516">
                  <c:v>195.625</c:v>
                </c:pt>
                <c:pt idx="517">
                  <c:v>195.63200000000001</c:v>
                </c:pt>
                <c:pt idx="518">
                  <c:v>195.63899999999998</c:v>
                </c:pt>
                <c:pt idx="519">
                  <c:v>195.64599999999999</c:v>
                </c:pt>
                <c:pt idx="520">
                  <c:v>195.65300000000002</c:v>
                </c:pt>
                <c:pt idx="521">
                  <c:v>195.66</c:v>
                </c:pt>
                <c:pt idx="522">
                  <c:v>195.667</c:v>
                </c:pt>
                <c:pt idx="523">
                  <c:v>195.67399999999998</c:v>
                </c:pt>
                <c:pt idx="524">
                  <c:v>195.68100000000001</c:v>
                </c:pt>
                <c:pt idx="525">
                  <c:v>195.68800000000007</c:v>
                </c:pt>
                <c:pt idx="526">
                  <c:v>195.69399999999999</c:v>
                </c:pt>
                <c:pt idx="527">
                  <c:v>195.70099999999999</c:v>
                </c:pt>
                <c:pt idx="528">
                  <c:v>195.708</c:v>
                </c:pt>
                <c:pt idx="529">
                  <c:v>195.71499999999995</c:v>
                </c:pt>
                <c:pt idx="530">
                  <c:v>195.72200000000001</c:v>
                </c:pt>
                <c:pt idx="531">
                  <c:v>195.72899999999998</c:v>
                </c:pt>
                <c:pt idx="532">
                  <c:v>195.73599999999999</c:v>
                </c:pt>
                <c:pt idx="533">
                  <c:v>195.74299999999999</c:v>
                </c:pt>
                <c:pt idx="534">
                  <c:v>195.75</c:v>
                </c:pt>
                <c:pt idx="535">
                  <c:v>195.75700000000001</c:v>
                </c:pt>
                <c:pt idx="536">
                  <c:v>195.76399999999998</c:v>
                </c:pt>
                <c:pt idx="537">
                  <c:v>195.77099999999999</c:v>
                </c:pt>
                <c:pt idx="538">
                  <c:v>195.77799999999999</c:v>
                </c:pt>
                <c:pt idx="539">
                  <c:v>195.785</c:v>
                </c:pt>
                <c:pt idx="540">
                  <c:v>195.792</c:v>
                </c:pt>
                <c:pt idx="541">
                  <c:v>195.79899999999998</c:v>
                </c:pt>
                <c:pt idx="542">
                  <c:v>195.80600000000001</c:v>
                </c:pt>
                <c:pt idx="543">
                  <c:v>195.81200000000001</c:v>
                </c:pt>
                <c:pt idx="544">
                  <c:v>195.81900000000002</c:v>
                </c:pt>
                <c:pt idx="545">
                  <c:v>195.82600000000008</c:v>
                </c:pt>
                <c:pt idx="546">
                  <c:v>195.833</c:v>
                </c:pt>
                <c:pt idx="547">
                  <c:v>195.84</c:v>
                </c:pt>
                <c:pt idx="548">
                  <c:v>195.84700000000001</c:v>
                </c:pt>
                <c:pt idx="549">
                  <c:v>195.85400000000001</c:v>
                </c:pt>
                <c:pt idx="550">
                  <c:v>195.86100000000008</c:v>
                </c:pt>
                <c:pt idx="551">
                  <c:v>195.86800000000008</c:v>
                </c:pt>
                <c:pt idx="552">
                  <c:v>195.875</c:v>
                </c:pt>
                <c:pt idx="553">
                  <c:v>195.88200000000009</c:v>
                </c:pt>
                <c:pt idx="554">
                  <c:v>195.88900000000001</c:v>
                </c:pt>
                <c:pt idx="555">
                  <c:v>195.89600000000004</c:v>
                </c:pt>
                <c:pt idx="556">
                  <c:v>195.90300000000002</c:v>
                </c:pt>
                <c:pt idx="557">
                  <c:v>195.91</c:v>
                </c:pt>
                <c:pt idx="558">
                  <c:v>195.917</c:v>
                </c:pt>
                <c:pt idx="559">
                  <c:v>195.92400000000001</c:v>
                </c:pt>
                <c:pt idx="560">
                  <c:v>195.93100000000001</c:v>
                </c:pt>
                <c:pt idx="561">
                  <c:v>195.93800000000007</c:v>
                </c:pt>
                <c:pt idx="562">
                  <c:v>195.94399999999999</c:v>
                </c:pt>
                <c:pt idx="563">
                  <c:v>195.95100000000008</c:v>
                </c:pt>
                <c:pt idx="564">
                  <c:v>195.95800000000008</c:v>
                </c:pt>
                <c:pt idx="565">
                  <c:v>195.965</c:v>
                </c:pt>
                <c:pt idx="566">
                  <c:v>195.97200000000001</c:v>
                </c:pt>
                <c:pt idx="567">
                  <c:v>195.97899999999998</c:v>
                </c:pt>
                <c:pt idx="568">
                  <c:v>195.98600000000008</c:v>
                </c:pt>
                <c:pt idx="569">
                  <c:v>195.99300000000002</c:v>
                </c:pt>
                <c:pt idx="570">
                  <c:v>196</c:v>
                </c:pt>
                <c:pt idx="571">
                  <c:v>196.00700000000001</c:v>
                </c:pt>
                <c:pt idx="572">
                  <c:v>196.01399999999998</c:v>
                </c:pt>
                <c:pt idx="573">
                  <c:v>196.02100000000004</c:v>
                </c:pt>
                <c:pt idx="574">
                  <c:v>196.02800000000008</c:v>
                </c:pt>
                <c:pt idx="575">
                  <c:v>196.035</c:v>
                </c:pt>
                <c:pt idx="576">
                  <c:v>196.042</c:v>
                </c:pt>
                <c:pt idx="577">
                  <c:v>196.04899999999998</c:v>
                </c:pt>
                <c:pt idx="578">
                  <c:v>196.05600000000001</c:v>
                </c:pt>
                <c:pt idx="579">
                  <c:v>196.06200000000001</c:v>
                </c:pt>
                <c:pt idx="580">
                  <c:v>196.06900000000002</c:v>
                </c:pt>
                <c:pt idx="581">
                  <c:v>196.07599999999999</c:v>
                </c:pt>
                <c:pt idx="582">
                  <c:v>196.083</c:v>
                </c:pt>
                <c:pt idx="583">
                  <c:v>196.09</c:v>
                </c:pt>
                <c:pt idx="584">
                  <c:v>196.09700000000001</c:v>
                </c:pt>
                <c:pt idx="585">
                  <c:v>196.10399999999998</c:v>
                </c:pt>
                <c:pt idx="586">
                  <c:v>196.11099999999999</c:v>
                </c:pt>
                <c:pt idx="587">
                  <c:v>196.11799999999999</c:v>
                </c:pt>
                <c:pt idx="588">
                  <c:v>196.125</c:v>
                </c:pt>
                <c:pt idx="589">
                  <c:v>196.13200000000001</c:v>
                </c:pt>
                <c:pt idx="590">
                  <c:v>196.13899999999998</c:v>
                </c:pt>
                <c:pt idx="591">
                  <c:v>196.14599999999999</c:v>
                </c:pt>
                <c:pt idx="592">
                  <c:v>196.15300000000002</c:v>
                </c:pt>
                <c:pt idx="593">
                  <c:v>196.16</c:v>
                </c:pt>
                <c:pt idx="594">
                  <c:v>196.167</c:v>
                </c:pt>
                <c:pt idx="595">
                  <c:v>196.17399999999998</c:v>
                </c:pt>
                <c:pt idx="596">
                  <c:v>196.18100000000001</c:v>
                </c:pt>
                <c:pt idx="597">
                  <c:v>196.18800000000007</c:v>
                </c:pt>
                <c:pt idx="598">
                  <c:v>196.19399999999999</c:v>
                </c:pt>
                <c:pt idx="599">
                  <c:v>196.20099999999999</c:v>
                </c:pt>
                <c:pt idx="600">
                  <c:v>196.208</c:v>
                </c:pt>
                <c:pt idx="601">
                  <c:v>196.21499999999995</c:v>
                </c:pt>
                <c:pt idx="602">
                  <c:v>196.22200000000001</c:v>
                </c:pt>
                <c:pt idx="603">
                  <c:v>196.22899999999998</c:v>
                </c:pt>
                <c:pt idx="604">
                  <c:v>196.23599999999999</c:v>
                </c:pt>
                <c:pt idx="605">
                  <c:v>196.24299999999999</c:v>
                </c:pt>
                <c:pt idx="606">
                  <c:v>196.25</c:v>
                </c:pt>
                <c:pt idx="607">
                  <c:v>196.25700000000001</c:v>
                </c:pt>
                <c:pt idx="608">
                  <c:v>196.26399999999998</c:v>
                </c:pt>
                <c:pt idx="609">
                  <c:v>196.27099999999999</c:v>
                </c:pt>
                <c:pt idx="610">
                  <c:v>196.27799999999999</c:v>
                </c:pt>
                <c:pt idx="611">
                  <c:v>196.285</c:v>
                </c:pt>
                <c:pt idx="612">
                  <c:v>196.292</c:v>
                </c:pt>
                <c:pt idx="613">
                  <c:v>196.29899999999998</c:v>
                </c:pt>
                <c:pt idx="614">
                  <c:v>196.30600000000001</c:v>
                </c:pt>
                <c:pt idx="615">
                  <c:v>196.31200000000001</c:v>
                </c:pt>
                <c:pt idx="616">
                  <c:v>196.31900000000002</c:v>
                </c:pt>
                <c:pt idx="617">
                  <c:v>196.32600000000008</c:v>
                </c:pt>
                <c:pt idx="618">
                  <c:v>196.333</c:v>
                </c:pt>
                <c:pt idx="619">
                  <c:v>196.34</c:v>
                </c:pt>
                <c:pt idx="620">
                  <c:v>196.34700000000001</c:v>
                </c:pt>
                <c:pt idx="621">
                  <c:v>196.35400000000001</c:v>
                </c:pt>
                <c:pt idx="622">
                  <c:v>196.36100000000008</c:v>
                </c:pt>
                <c:pt idx="623">
                  <c:v>196.36800000000008</c:v>
                </c:pt>
                <c:pt idx="624">
                  <c:v>196.375</c:v>
                </c:pt>
                <c:pt idx="625">
                  <c:v>196.38200000000009</c:v>
                </c:pt>
                <c:pt idx="626">
                  <c:v>196.38900000000001</c:v>
                </c:pt>
                <c:pt idx="627">
                  <c:v>196.39600000000004</c:v>
                </c:pt>
                <c:pt idx="628">
                  <c:v>196.40300000000002</c:v>
                </c:pt>
                <c:pt idx="629">
                  <c:v>196.41</c:v>
                </c:pt>
                <c:pt idx="630">
                  <c:v>196.417</c:v>
                </c:pt>
                <c:pt idx="631">
                  <c:v>196.42400000000001</c:v>
                </c:pt>
                <c:pt idx="632">
                  <c:v>196.43100000000001</c:v>
                </c:pt>
                <c:pt idx="633">
                  <c:v>196.43800000000007</c:v>
                </c:pt>
                <c:pt idx="634">
                  <c:v>196.44399999999999</c:v>
                </c:pt>
                <c:pt idx="635">
                  <c:v>196.45100000000008</c:v>
                </c:pt>
                <c:pt idx="636">
                  <c:v>196.45800000000008</c:v>
                </c:pt>
                <c:pt idx="637">
                  <c:v>196.465</c:v>
                </c:pt>
                <c:pt idx="638">
                  <c:v>196.47200000000001</c:v>
                </c:pt>
                <c:pt idx="639">
                  <c:v>196.47899999999998</c:v>
                </c:pt>
                <c:pt idx="640">
                  <c:v>196.48600000000008</c:v>
                </c:pt>
                <c:pt idx="641">
                  <c:v>196.49300000000002</c:v>
                </c:pt>
                <c:pt idx="642">
                  <c:v>196.5</c:v>
                </c:pt>
                <c:pt idx="643">
                  <c:v>196.50700000000001</c:v>
                </c:pt>
                <c:pt idx="644">
                  <c:v>196.51399999999998</c:v>
                </c:pt>
                <c:pt idx="645">
                  <c:v>196.52100000000004</c:v>
                </c:pt>
                <c:pt idx="646">
                  <c:v>196.52800000000008</c:v>
                </c:pt>
                <c:pt idx="647">
                  <c:v>196.535</c:v>
                </c:pt>
                <c:pt idx="648">
                  <c:v>196.542</c:v>
                </c:pt>
                <c:pt idx="649">
                  <c:v>196.54899999999998</c:v>
                </c:pt>
                <c:pt idx="650">
                  <c:v>196.55600000000001</c:v>
                </c:pt>
                <c:pt idx="651">
                  <c:v>196.56200000000001</c:v>
                </c:pt>
                <c:pt idx="652">
                  <c:v>196.56900000000002</c:v>
                </c:pt>
                <c:pt idx="653">
                  <c:v>196.57599999999999</c:v>
                </c:pt>
                <c:pt idx="654">
                  <c:v>196.583</c:v>
                </c:pt>
                <c:pt idx="655">
                  <c:v>196.59</c:v>
                </c:pt>
                <c:pt idx="656">
                  <c:v>196.59700000000001</c:v>
                </c:pt>
                <c:pt idx="657">
                  <c:v>196.60399999999998</c:v>
                </c:pt>
                <c:pt idx="658">
                  <c:v>196.61099999999999</c:v>
                </c:pt>
                <c:pt idx="659">
                  <c:v>196.61799999999999</c:v>
                </c:pt>
                <c:pt idx="660">
                  <c:v>196.625</c:v>
                </c:pt>
                <c:pt idx="661">
                  <c:v>196.63200000000001</c:v>
                </c:pt>
                <c:pt idx="662">
                  <c:v>196.63899999999998</c:v>
                </c:pt>
                <c:pt idx="663">
                  <c:v>196.64599999999999</c:v>
                </c:pt>
                <c:pt idx="664">
                  <c:v>196.65300000000002</c:v>
                </c:pt>
                <c:pt idx="665">
                  <c:v>196.66</c:v>
                </c:pt>
                <c:pt idx="666">
                  <c:v>196.667</c:v>
                </c:pt>
                <c:pt idx="667">
                  <c:v>196.67399999999998</c:v>
                </c:pt>
                <c:pt idx="668">
                  <c:v>196.68100000000001</c:v>
                </c:pt>
                <c:pt idx="669">
                  <c:v>196.68800000000007</c:v>
                </c:pt>
                <c:pt idx="670">
                  <c:v>196.69399999999999</c:v>
                </c:pt>
                <c:pt idx="671">
                  <c:v>196.70099999999999</c:v>
                </c:pt>
                <c:pt idx="672">
                  <c:v>196.708</c:v>
                </c:pt>
                <c:pt idx="673">
                  <c:v>196.71499999999995</c:v>
                </c:pt>
                <c:pt idx="674">
                  <c:v>196.72200000000001</c:v>
                </c:pt>
                <c:pt idx="675">
                  <c:v>196.72899999999998</c:v>
                </c:pt>
                <c:pt idx="676">
                  <c:v>196.73599999999999</c:v>
                </c:pt>
                <c:pt idx="677">
                  <c:v>196.74299999999999</c:v>
                </c:pt>
                <c:pt idx="678">
                  <c:v>196.75</c:v>
                </c:pt>
                <c:pt idx="679">
                  <c:v>196.75700000000001</c:v>
                </c:pt>
                <c:pt idx="680">
                  <c:v>196.76399999999998</c:v>
                </c:pt>
                <c:pt idx="681">
                  <c:v>196.77099999999999</c:v>
                </c:pt>
                <c:pt idx="682">
                  <c:v>196.77799999999999</c:v>
                </c:pt>
                <c:pt idx="683">
                  <c:v>196.785</c:v>
                </c:pt>
                <c:pt idx="684">
                  <c:v>196.792</c:v>
                </c:pt>
                <c:pt idx="685">
                  <c:v>196.79899999999998</c:v>
                </c:pt>
                <c:pt idx="686">
                  <c:v>196.80600000000001</c:v>
                </c:pt>
                <c:pt idx="687">
                  <c:v>196.81200000000001</c:v>
                </c:pt>
                <c:pt idx="688">
                  <c:v>196.81900000000002</c:v>
                </c:pt>
                <c:pt idx="689">
                  <c:v>196.82600000000008</c:v>
                </c:pt>
                <c:pt idx="690">
                  <c:v>196.833</c:v>
                </c:pt>
                <c:pt idx="691">
                  <c:v>196.84</c:v>
                </c:pt>
                <c:pt idx="692">
                  <c:v>196.84700000000001</c:v>
                </c:pt>
                <c:pt idx="693">
                  <c:v>196.85400000000001</c:v>
                </c:pt>
                <c:pt idx="694">
                  <c:v>196.86100000000008</c:v>
                </c:pt>
                <c:pt idx="695">
                  <c:v>196.86800000000008</c:v>
                </c:pt>
                <c:pt idx="696">
                  <c:v>196.875</c:v>
                </c:pt>
                <c:pt idx="697">
                  <c:v>196.88200000000009</c:v>
                </c:pt>
                <c:pt idx="698">
                  <c:v>196.88900000000001</c:v>
                </c:pt>
                <c:pt idx="699">
                  <c:v>196.89600000000004</c:v>
                </c:pt>
                <c:pt idx="700">
                  <c:v>196.90300000000002</c:v>
                </c:pt>
                <c:pt idx="701">
                  <c:v>196.91</c:v>
                </c:pt>
                <c:pt idx="702">
                  <c:v>196.917</c:v>
                </c:pt>
                <c:pt idx="703">
                  <c:v>196.92400000000001</c:v>
                </c:pt>
                <c:pt idx="704">
                  <c:v>196.93100000000001</c:v>
                </c:pt>
                <c:pt idx="705">
                  <c:v>196.93800000000007</c:v>
                </c:pt>
                <c:pt idx="706">
                  <c:v>196.94399999999999</c:v>
                </c:pt>
                <c:pt idx="707">
                  <c:v>196.95100000000008</c:v>
                </c:pt>
                <c:pt idx="708">
                  <c:v>196.95800000000008</c:v>
                </c:pt>
                <c:pt idx="709">
                  <c:v>196.965</c:v>
                </c:pt>
                <c:pt idx="710">
                  <c:v>196.97200000000001</c:v>
                </c:pt>
                <c:pt idx="711">
                  <c:v>196.97899999999998</c:v>
                </c:pt>
                <c:pt idx="712">
                  <c:v>196.98600000000008</c:v>
                </c:pt>
                <c:pt idx="713">
                  <c:v>196.99300000000002</c:v>
                </c:pt>
                <c:pt idx="714">
                  <c:v>197</c:v>
                </c:pt>
                <c:pt idx="715">
                  <c:v>197.00700000000001</c:v>
                </c:pt>
                <c:pt idx="716">
                  <c:v>197.01399999999998</c:v>
                </c:pt>
                <c:pt idx="717">
                  <c:v>197.02100000000004</c:v>
                </c:pt>
                <c:pt idx="718">
                  <c:v>197.02800000000008</c:v>
                </c:pt>
                <c:pt idx="719">
                  <c:v>197.035</c:v>
                </c:pt>
                <c:pt idx="720">
                  <c:v>197.042</c:v>
                </c:pt>
                <c:pt idx="721">
                  <c:v>197.04899999999998</c:v>
                </c:pt>
                <c:pt idx="722">
                  <c:v>197.05600000000001</c:v>
                </c:pt>
                <c:pt idx="723">
                  <c:v>197.06200000000001</c:v>
                </c:pt>
                <c:pt idx="724">
                  <c:v>197.06900000000002</c:v>
                </c:pt>
                <c:pt idx="725">
                  <c:v>197.07599999999999</c:v>
                </c:pt>
                <c:pt idx="726">
                  <c:v>197.083</c:v>
                </c:pt>
                <c:pt idx="727">
                  <c:v>197.09</c:v>
                </c:pt>
                <c:pt idx="728">
                  <c:v>197.09700000000001</c:v>
                </c:pt>
                <c:pt idx="729">
                  <c:v>197.10399999999998</c:v>
                </c:pt>
                <c:pt idx="730">
                  <c:v>197.11099999999999</c:v>
                </c:pt>
                <c:pt idx="731">
                  <c:v>197.11799999999999</c:v>
                </c:pt>
                <c:pt idx="732">
                  <c:v>197.125</c:v>
                </c:pt>
                <c:pt idx="733">
                  <c:v>197.13200000000001</c:v>
                </c:pt>
                <c:pt idx="734">
                  <c:v>197.13899999999998</c:v>
                </c:pt>
                <c:pt idx="735">
                  <c:v>197.14599999999999</c:v>
                </c:pt>
                <c:pt idx="736">
                  <c:v>197.15300000000002</c:v>
                </c:pt>
                <c:pt idx="737">
                  <c:v>197.16</c:v>
                </c:pt>
                <c:pt idx="738">
                  <c:v>197.167</c:v>
                </c:pt>
                <c:pt idx="739">
                  <c:v>197.17399999999998</c:v>
                </c:pt>
                <c:pt idx="740">
                  <c:v>197.18100000000001</c:v>
                </c:pt>
                <c:pt idx="741">
                  <c:v>197.18800000000007</c:v>
                </c:pt>
                <c:pt idx="742">
                  <c:v>197.19399999999999</c:v>
                </c:pt>
                <c:pt idx="743">
                  <c:v>197.20099999999999</c:v>
                </c:pt>
                <c:pt idx="744">
                  <c:v>197.208</c:v>
                </c:pt>
                <c:pt idx="745">
                  <c:v>197.21499999999995</c:v>
                </c:pt>
                <c:pt idx="746">
                  <c:v>197.22200000000001</c:v>
                </c:pt>
                <c:pt idx="747">
                  <c:v>197.22899999999998</c:v>
                </c:pt>
                <c:pt idx="748">
                  <c:v>197.23599999999999</c:v>
                </c:pt>
                <c:pt idx="749">
                  <c:v>197.24299999999999</c:v>
                </c:pt>
                <c:pt idx="750">
                  <c:v>197.25</c:v>
                </c:pt>
                <c:pt idx="751">
                  <c:v>197.25700000000001</c:v>
                </c:pt>
                <c:pt idx="752">
                  <c:v>197.26399999999998</c:v>
                </c:pt>
                <c:pt idx="753">
                  <c:v>197.27099999999999</c:v>
                </c:pt>
                <c:pt idx="754">
                  <c:v>197.27799999999999</c:v>
                </c:pt>
                <c:pt idx="755">
                  <c:v>197.285</c:v>
                </c:pt>
                <c:pt idx="756">
                  <c:v>197.292</c:v>
                </c:pt>
                <c:pt idx="757">
                  <c:v>197.29899999999998</c:v>
                </c:pt>
                <c:pt idx="758">
                  <c:v>197.30600000000001</c:v>
                </c:pt>
                <c:pt idx="759">
                  <c:v>197.31200000000001</c:v>
                </c:pt>
                <c:pt idx="760">
                  <c:v>197.31900000000002</c:v>
                </c:pt>
                <c:pt idx="761">
                  <c:v>197.32600000000008</c:v>
                </c:pt>
                <c:pt idx="762">
                  <c:v>197.333</c:v>
                </c:pt>
                <c:pt idx="763">
                  <c:v>197.34</c:v>
                </c:pt>
                <c:pt idx="764">
                  <c:v>197.34700000000001</c:v>
                </c:pt>
                <c:pt idx="765">
                  <c:v>197.35400000000001</c:v>
                </c:pt>
                <c:pt idx="766">
                  <c:v>197.36100000000008</c:v>
                </c:pt>
                <c:pt idx="767">
                  <c:v>197.36800000000008</c:v>
                </c:pt>
                <c:pt idx="768">
                  <c:v>197.375</c:v>
                </c:pt>
                <c:pt idx="769">
                  <c:v>197.38200000000009</c:v>
                </c:pt>
                <c:pt idx="770">
                  <c:v>197.38900000000001</c:v>
                </c:pt>
                <c:pt idx="771">
                  <c:v>197.39600000000004</c:v>
                </c:pt>
                <c:pt idx="772">
                  <c:v>197.40300000000002</c:v>
                </c:pt>
                <c:pt idx="773">
                  <c:v>197.41</c:v>
                </c:pt>
                <c:pt idx="774">
                  <c:v>197.417</c:v>
                </c:pt>
                <c:pt idx="775">
                  <c:v>197.42400000000001</c:v>
                </c:pt>
                <c:pt idx="776">
                  <c:v>197.43100000000001</c:v>
                </c:pt>
                <c:pt idx="777">
                  <c:v>197.43800000000007</c:v>
                </c:pt>
                <c:pt idx="778">
                  <c:v>197.44399999999999</c:v>
                </c:pt>
                <c:pt idx="779">
                  <c:v>197.45100000000008</c:v>
                </c:pt>
                <c:pt idx="780">
                  <c:v>197.45800000000008</c:v>
                </c:pt>
                <c:pt idx="781">
                  <c:v>197.465</c:v>
                </c:pt>
                <c:pt idx="782">
                  <c:v>197.47200000000001</c:v>
                </c:pt>
                <c:pt idx="783">
                  <c:v>197.47899999999998</c:v>
                </c:pt>
                <c:pt idx="784">
                  <c:v>197.48600000000008</c:v>
                </c:pt>
                <c:pt idx="785">
                  <c:v>197.49300000000002</c:v>
                </c:pt>
                <c:pt idx="786">
                  <c:v>197.5</c:v>
                </c:pt>
                <c:pt idx="787">
                  <c:v>197.50700000000001</c:v>
                </c:pt>
                <c:pt idx="788">
                  <c:v>197.51399999999998</c:v>
                </c:pt>
                <c:pt idx="789">
                  <c:v>197.52100000000004</c:v>
                </c:pt>
                <c:pt idx="790">
                  <c:v>197.52800000000008</c:v>
                </c:pt>
                <c:pt idx="791">
                  <c:v>197.535</c:v>
                </c:pt>
                <c:pt idx="792">
                  <c:v>197.542</c:v>
                </c:pt>
                <c:pt idx="793">
                  <c:v>197.54899999999998</c:v>
                </c:pt>
                <c:pt idx="794">
                  <c:v>197.55600000000001</c:v>
                </c:pt>
                <c:pt idx="795">
                  <c:v>197.56200000000001</c:v>
                </c:pt>
                <c:pt idx="796">
                  <c:v>197.56900000000002</c:v>
                </c:pt>
                <c:pt idx="797">
                  <c:v>197.57599999999999</c:v>
                </c:pt>
                <c:pt idx="798">
                  <c:v>197.583</c:v>
                </c:pt>
                <c:pt idx="799">
                  <c:v>197.59</c:v>
                </c:pt>
                <c:pt idx="800">
                  <c:v>197.59700000000001</c:v>
                </c:pt>
                <c:pt idx="801">
                  <c:v>197.60399999999998</c:v>
                </c:pt>
                <c:pt idx="802">
                  <c:v>197.61099999999999</c:v>
                </c:pt>
                <c:pt idx="803">
                  <c:v>197.61799999999999</c:v>
                </c:pt>
                <c:pt idx="804">
                  <c:v>197.625</c:v>
                </c:pt>
                <c:pt idx="805">
                  <c:v>197.63200000000001</c:v>
                </c:pt>
                <c:pt idx="806">
                  <c:v>197.63899999999998</c:v>
                </c:pt>
                <c:pt idx="807">
                  <c:v>197.64599999999999</c:v>
                </c:pt>
                <c:pt idx="808">
                  <c:v>197.65300000000002</c:v>
                </c:pt>
                <c:pt idx="809">
                  <c:v>197.66</c:v>
                </c:pt>
                <c:pt idx="810">
                  <c:v>197.667</c:v>
                </c:pt>
                <c:pt idx="811">
                  <c:v>197.67399999999998</c:v>
                </c:pt>
                <c:pt idx="812">
                  <c:v>197.68100000000001</c:v>
                </c:pt>
                <c:pt idx="813">
                  <c:v>197.68800000000007</c:v>
                </c:pt>
                <c:pt idx="814">
                  <c:v>197.69399999999999</c:v>
                </c:pt>
                <c:pt idx="815">
                  <c:v>197.70099999999999</c:v>
                </c:pt>
                <c:pt idx="816">
                  <c:v>197.708</c:v>
                </c:pt>
                <c:pt idx="817">
                  <c:v>197.71499999999995</c:v>
                </c:pt>
                <c:pt idx="818">
                  <c:v>197.72200000000001</c:v>
                </c:pt>
                <c:pt idx="819">
                  <c:v>197.72899999999998</c:v>
                </c:pt>
                <c:pt idx="820">
                  <c:v>197.73599999999999</c:v>
                </c:pt>
                <c:pt idx="821">
                  <c:v>197.74299999999999</c:v>
                </c:pt>
                <c:pt idx="822">
                  <c:v>197.75</c:v>
                </c:pt>
                <c:pt idx="823">
                  <c:v>197.75700000000001</c:v>
                </c:pt>
                <c:pt idx="824">
                  <c:v>197.76399999999998</c:v>
                </c:pt>
                <c:pt idx="825">
                  <c:v>197.77099999999999</c:v>
                </c:pt>
                <c:pt idx="826">
                  <c:v>197.77799999999999</c:v>
                </c:pt>
                <c:pt idx="827">
                  <c:v>197.785</c:v>
                </c:pt>
                <c:pt idx="828">
                  <c:v>197.792</c:v>
                </c:pt>
                <c:pt idx="829">
                  <c:v>197.79899999999998</c:v>
                </c:pt>
                <c:pt idx="830">
                  <c:v>197.80600000000001</c:v>
                </c:pt>
                <c:pt idx="831">
                  <c:v>197.81200000000001</c:v>
                </c:pt>
                <c:pt idx="832">
                  <c:v>197.81900000000002</c:v>
                </c:pt>
                <c:pt idx="833">
                  <c:v>197.82600000000008</c:v>
                </c:pt>
                <c:pt idx="834">
                  <c:v>197.833</c:v>
                </c:pt>
                <c:pt idx="835">
                  <c:v>197.84</c:v>
                </c:pt>
                <c:pt idx="836">
                  <c:v>197.84700000000001</c:v>
                </c:pt>
                <c:pt idx="837">
                  <c:v>197.85400000000001</c:v>
                </c:pt>
                <c:pt idx="838">
                  <c:v>197.86100000000008</c:v>
                </c:pt>
                <c:pt idx="839">
                  <c:v>197.86800000000008</c:v>
                </c:pt>
                <c:pt idx="840">
                  <c:v>197.875</c:v>
                </c:pt>
                <c:pt idx="841">
                  <c:v>197.88200000000009</c:v>
                </c:pt>
                <c:pt idx="842">
                  <c:v>197.88900000000001</c:v>
                </c:pt>
                <c:pt idx="843">
                  <c:v>197.89600000000004</c:v>
                </c:pt>
                <c:pt idx="844">
                  <c:v>197.90300000000002</c:v>
                </c:pt>
                <c:pt idx="845">
                  <c:v>197.91</c:v>
                </c:pt>
                <c:pt idx="846">
                  <c:v>197.917</c:v>
                </c:pt>
                <c:pt idx="847">
                  <c:v>197.92400000000001</c:v>
                </c:pt>
                <c:pt idx="848">
                  <c:v>197.93100000000001</c:v>
                </c:pt>
                <c:pt idx="849">
                  <c:v>197.93800000000007</c:v>
                </c:pt>
                <c:pt idx="850">
                  <c:v>197.94399999999999</c:v>
                </c:pt>
                <c:pt idx="851">
                  <c:v>197.95100000000008</c:v>
                </c:pt>
                <c:pt idx="852">
                  <c:v>197.95800000000008</c:v>
                </c:pt>
                <c:pt idx="853">
                  <c:v>197.965</c:v>
                </c:pt>
                <c:pt idx="854">
                  <c:v>197.97200000000001</c:v>
                </c:pt>
                <c:pt idx="855">
                  <c:v>197.97899999999998</c:v>
                </c:pt>
                <c:pt idx="856">
                  <c:v>197.98600000000008</c:v>
                </c:pt>
                <c:pt idx="857">
                  <c:v>197.99300000000002</c:v>
                </c:pt>
                <c:pt idx="858">
                  <c:v>198</c:v>
                </c:pt>
                <c:pt idx="859">
                  <c:v>198.00700000000001</c:v>
                </c:pt>
                <c:pt idx="860">
                  <c:v>198.01399999999998</c:v>
                </c:pt>
                <c:pt idx="861">
                  <c:v>198.02100000000004</c:v>
                </c:pt>
                <c:pt idx="862">
                  <c:v>198.02800000000008</c:v>
                </c:pt>
                <c:pt idx="863">
                  <c:v>198.035</c:v>
                </c:pt>
                <c:pt idx="864">
                  <c:v>198.042</c:v>
                </c:pt>
                <c:pt idx="865">
                  <c:v>198.04899999999998</c:v>
                </c:pt>
                <c:pt idx="866">
                  <c:v>198.05600000000001</c:v>
                </c:pt>
                <c:pt idx="867">
                  <c:v>198.06200000000001</c:v>
                </c:pt>
                <c:pt idx="868">
                  <c:v>198.06900000000002</c:v>
                </c:pt>
                <c:pt idx="869">
                  <c:v>198.07599999999999</c:v>
                </c:pt>
                <c:pt idx="870">
                  <c:v>198.083</c:v>
                </c:pt>
                <c:pt idx="871">
                  <c:v>198.09</c:v>
                </c:pt>
                <c:pt idx="872">
                  <c:v>198.09700000000001</c:v>
                </c:pt>
                <c:pt idx="873">
                  <c:v>198.10399999999998</c:v>
                </c:pt>
                <c:pt idx="874">
                  <c:v>198.11099999999999</c:v>
                </c:pt>
                <c:pt idx="875">
                  <c:v>198.11799999999999</c:v>
                </c:pt>
                <c:pt idx="876">
                  <c:v>198.125</c:v>
                </c:pt>
                <c:pt idx="877">
                  <c:v>198.13200000000001</c:v>
                </c:pt>
                <c:pt idx="878">
                  <c:v>198.13899999999998</c:v>
                </c:pt>
                <c:pt idx="879">
                  <c:v>198.14599999999999</c:v>
                </c:pt>
                <c:pt idx="880">
                  <c:v>198.15300000000002</c:v>
                </c:pt>
                <c:pt idx="881">
                  <c:v>198.16</c:v>
                </c:pt>
                <c:pt idx="882">
                  <c:v>198.167</c:v>
                </c:pt>
                <c:pt idx="883">
                  <c:v>198.17399999999998</c:v>
                </c:pt>
                <c:pt idx="884">
                  <c:v>198.18100000000001</c:v>
                </c:pt>
                <c:pt idx="885">
                  <c:v>198.18800000000007</c:v>
                </c:pt>
                <c:pt idx="886">
                  <c:v>198.19399999999999</c:v>
                </c:pt>
                <c:pt idx="887">
                  <c:v>198.20099999999999</c:v>
                </c:pt>
                <c:pt idx="888">
                  <c:v>198.208</c:v>
                </c:pt>
                <c:pt idx="889">
                  <c:v>198.21499999999995</c:v>
                </c:pt>
                <c:pt idx="890">
                  <c:v>198.22200000000001</c:v>
                </c:pt>
                <c:pt idx="891">
                  <c:v>198.22899999999998</c:v>
                </c:pt>
                <c:pt idx="892">
                  <c:v>198.23599999999999</c:v>
                </c:pt>
                <c:pt idx="893">
                  <c:v>198.24299999999999</c:v>
                </c:pt>
                <c:pt idx="894">
                  <c:v>198.25</c:v>
                </c:pt>
                <c:pt idx="895">
                  <c:v>198.25700000000001</c:v>
                </c:pt>
                <c:pt idx="896">
                  <c:v>198.26399999999998</c:v>
                </c:pt>
                <c:pt idx="897">
                  <c:v>198.27099999999999</c:v>
                </c:pt>
                <c:pt idx="898">
                  <c:v>198.27799999999999</c:v>
                </c:pt>
                <c:pt idx="899">
                  <c:v>198.285</c:v>
                </c:pt>
                <c:pt idx="900">
                  <c:v>198.292</c:v>
                </c:pt>
                <c:pt idx="901">
                  <c:v>198.29899999999998</c:v>
                </c:pt>
                <c:pt idx="902">
                  <c:v>198.30600000000001</c:v>
                </c:pt>
                <c:pt idx="903">
                  <c:v>198.31200000000001</c:v>
                </c:pt>
                <c:pt idx="904">
                  <c:v>198.31900000000002</c:v>
                </c:pt>
                <c:pt idx="905">
                  <c:v>198.32600000000008</c:v>
                </c:pt>
                <c:pt idx="906">
                  <c:v>198.333</c:v>
                </c:pt>
                <c:pt idx="907">
                  <c:v>198.34</c:v>
                </c:pt>
                <c:pt idx="908">
                  <c:v>198.34700000000001</c:v>
                </c:pt>
                <c:pt idx="909">
                  <c:v>198.35400000000001</c:v>
                </c:pt>
                <c:pt idx="910">
                  <c:v>198.36100000000008</c:v>
                </c:pt>
                <c:pt idx="911">
                  <c:v>198.36800000000008</c:v>
                </c:pt>
                <c:pt idx="912">
                  <c:v>198.375</c:v>
                </c:pt>
                <c:pt idx="913">
                  <c:v>198.38200000000009</c:v>
                </c:pt>
                <c:pt idx="914">
                  <c:v>198.38900000000001</c:v>
                </c:pt>
                <c:pt idx="915">
                  <c:v>198.39600000000004</c:v>
                </c:pt>
                <c:pt idx="916">
                  <c:v>198.40300000000002</c:v>
                </c:pt>
                <c:pt idx="917">
                  <c:v>198.41</c:v>
                </c:pt>
                <c:pt idx="918">
                  <c:v>198.417</c:v>
                </c:pt>
                <c:pt idx="919">
                  <c:v>198.42400000000001</c:v>
                </c:pt>
                <c:pt idx="920">
                  <c:v>198.43100000000001</c:v>
                </c:pt>
                <c:pt idx="921">
                  <c:v>198.43800000000007</c:v>
                </c:pt>
                <c:pt idx="922">
                  <c:v>198.44399999999999</c:v>
                </c:pt>
                <c:pt idx="923">
                  <c:v>198.45100000000008</c:v>
                </c:pt>
                <c:pt idx="924">
                  <c:v>198.45800000000008</c:v>
                </c:pt>
                <c:pt idx="925">
                  <c:v>198.465</c:v>
                </c:pt>
                <c:pt idx="926">
                  <c:v>198.47200000000001</c:v>
                </c:pt>
                <c:pt idx="927">
                  <c:v>198.47899999999998</c:v>
                </c:pt>
                <c:pt idx="928">
                  <c:v>198.48600000000008</c:v>
                </c:pt>
                <c:pt idx="929">
                  <c:v>198.49300000000002</c:v>
                </c:pt>
                <c:pt idx="930">
                  <c:v>198.5</c:v>
                </c:pt>
                <c:pt idx="931">
                  <c:v>198.50700000000001</c:v>
                </c:pt>
                <c:pt idx="932">
                  <c:v>198.51399999999998</c:v>
                </c:pt>
                <c:pt idx="933">
                  <c:v>198.52100000000004</c:v>
                </c:pt>
                <c:pt idx="934">
                  <c:v>198.52800000000008</c:v>
                </c:pt>
                <c:pt idx="935">
                  <c:v>198.535</c:v>
                </c:pt>
                <c:pt idx="936">
                  <c:v>198.542</c:v>
                </c:pt>
                <c:pt idx="937">
                  <c:v>198.54899999999998</c:v>
                </c:pt>
                <c:pt idx="938">
                  <c:v>198.55600000000001</c:v>
                </c:pt>
                <c:pt idx="939">
                  <c:v>198.56200000000001</c:v>
                </c:pt>
                <c:pt idx="940">
                  <c:v>198.56900000000002</c:v>
                </c:pt>
                <c:pt idx="941">
                  <c:v>198.57599999999999</c:v>
                </c:pt>
                <c:pt idx="942">
                  <c:v>198.583</c:v>
                </c:pt>
                <c:pt idx="943">
                  <c:v>198.59</c:v>
                </c:pt>
                <c:pt idx="944">
                  <c:v>198.59700000000001</c:v>
                </c:pt>
                <c:pt idx="945">
                  <c:v>198.60399999999998</c:v>
                </c:pt>
                <c:pt idx="946">
                  <c:v>198.61099999999999</c:v>
                </c:pt>
                <c:pt idx="947">
                  <c:v>198.61799999999999</c:v>
                </c:pt>
                <c:pt idx="948">
                  <c:v>198.625</c:v>
                </c:pt>
                <c:pt idx="949">
                  <c:v>198.63200000000001</c:v>
                </c:pt>
                <c:pt idx="950">
                  <c:v>198.63899999999998</c:v>
                </c:pt>
                <c:pt idx="951">
                  <c:v>198.64599999999999</c:v>
                </c:pt>
                <c:pt idx="952">
                  <c:v>198.65300000000002</c:v>
                </c:pt>
                <c:pt idx="953">
                  <c:v>198.66</c:v>
                </c:pt>
                <c:pt idx="954">
                  <c:v>198.667</c:v>
                </c:pt>
                <c:pt idx="955">
                  <c:v>198.67399999999998</c:v>
                </c:pt>
                <c:pt idx="956">
                  <c:v>198.68100000000001</c:v>
                </c:pt>
                <c:pt idx="957">
                  <c:v>198.68800000000007</c:v>
                </c:pt>
                <c:pt idx="958">
                  <c:v>198.69399999999999</c:v>
                </c:pt>
                <c:pt idx="959">
                  <c:v>198.70099999999999</c:v>
                </c:pt>
                <c:pt idx="960">
                  <c:v>198.708</c:v>
                </c:pt>
                <c:pt idx="961">
                  <c:v>198.71499999999995</c:v>
                </c:pt>
                <c:pt idx="962">
                  <c:v>198.72200000000001</c:v>
                </c:pt>
                <c:pt idx="963">
                  <c:v>198.72899999999998</c:v>
                </c:pt>
                <c:pt idx="964">
                  <c:v>198.73599999999999</c:v>
                </c:pt>
                <c:pt idx="965">
                  <c:v>198.74299999999999</c:v>
                </c:pt>
                <c:pt idx="966">
                  <c:v>198.75</c:v>
                </c:pt>
                <c:pt idx="967">
                  <c:v>198.75700000000001</c:v>
                </c:pt>
                <c:pt idx="968">
                  <c:v>198.76399999999998</c:v>
                </c:pt>
                <c:pt idx="969">
                  <c:v>198.77099999999999</c:v>
                </c:pt>
                <c:pt idx="970">
                  <c:v>198.77799999999999</c:v>
                </c:pt>
                <c:pt idx="971">
                  <c:v>198.785</c:v>
                </c:pt>
                <c:pt idx="972">
                  <c:v>198.792</c:v>
                </c:pt>
                <c:pt idx="973">
                  <c:v>198.79899999999998</c:v>
                </c:pt>
                <c:pt idx="974">
                  <c:v>198.80600000000001</c:v>
                </c:pt>
                <c:pt idx="975">
                  <c:v>198.81200000000001</c:v>
                </c:pt>
                <c:pt idx="976">
                  <c:v>198.81900000000002</c:v>
                </c:pt>
                <c:pt idx="977">
                  <c:v>198.82600000000008</c:v>
                </c:pt>
                <c:pt idx="978">
                  <c:v>198.833</c:v>
                </c:pt>
                <c:pt idx="979">
                  <c:v>198.84</c:v>
                </c:pt>
                <c:pt idx="980">
                  <c:v>198.84700000000001</c:v>
                </c:pt>
                <c:pt idx="981">
                  <c:v>198.85400000000001</c:v>
                </c:pt>
                <c:pt idx="982">
                  <c:v>198.86100000000008</c:v>
                </c:pt>
                <c:pt idx="983">
                  <c:v>198.86800000000008</c:v>
                </c:pt>
                <c:pt idx="984">
                  <c:v>198.875</c:v>
                </c:pt>
                <c:pt idx="985">
                  <c:v>198.88200000000009</c:v>
                </c:pt>
                <c:pt idx="986">
                  <c:v>198.88900000000001</c:v>
                </c:pt>
                <c:pt idx="987">
                  <c:v>198.89600000000004</c:v>
                </c:pt>
                <c:pt idx="988">
                  <c:v>198.90300000000002</c:v>
                </c:pt>
                <c:pt idx="989">
                  <c:v>198.91</c:v>
                </c:pt>
                <c:pt idx="990">
                  <c:v>198.917</c:v>
                </c:pt>
                <c:pt idx="991">
                  <c:v>198.92400000000001</c:v>
                </c:pt>
                <c:pt idx="992">
                  <c:v>198.93100000000001</c:v>
                </c:pt>
                <c:pt idx="993">
                  <c:v>198.93800000000007</c:v>
                </c:pt>
                <c:pt idx="994">
                  <c:v>198.94399999999999</c:v>
                </c:pt>
                <c:pt idx="995">
                  <c:v>198.95100000000008</c:v>
                </c:pt>
                <c:pt idx="996">
                  <c:v>198.95800000000008</c:v>
                </c:pt>
                <c:pt idx="997">
                  <c:v>198.965</c:v>
                </c:pt>
                <c:pt idx="998">
                  <c:v>198.97200000000001</c:v>
                </c:pt>
                <c:pt idx="999">
                  <c:v>198.97899999999998</c:v>
                </c:pt>
                <c:pt idx="1000">
                  <c:v>198.98600000000008</c:v>
                </c:pt>
                <c:pt idx="1001">
                  <c:v>198.99300000000002</c:v>
                </c:pt>
                <c:pt idx="1002">
                  <c:v>199</c:v>
                </c:pt>
                <c:pt idx="1003">
                  <c:v>199.00700000000001</c:v>
                </c:pt>
                <c:pt idx="1004">
                  <c:v>199.01399999999998</c:v>
                </c:pt>
                <c:pt idx="1005">
                  <c:v>199.02100000000004</c:v>
                </c:pt>
                <c:pt idx="1006">
                  <c:v>199.02800000000008</c:v>
                </c:pt>
                <c:pt idx="1007">
                  <c:v>199.035</c:v>
                </c:pt>
                <c:pt idx="1008">
                  <c:v>199.042</c:v>
                </c:pt>
                <c:pt idx="1009">
                  <c:v>199.04899999999998</c:v>
                </c:pt>
                <c:pt idx="1010">
                  <c:v>199.05600000000001</c:v>
                </c:pt>
                <c:pt idx="1011">
                  <c:v>199.06200000000001</c:v>
                </c:pt>
                <c:pt idx="1012">
                  <c:v>199.06900000000002</c:v>
                </c:pt>
                <c:pt idx="1013">
                  <c:v>199.07599999999999</c:v>
                </c:pt>
                <c:pt idx="1014">
                  <c:v>199.083</c:v>
                </c:pt>
                <c:pt idx="1015">
                  <c:v>199.09</c:v>
                </c:pt>
                <c:pt idx="1016">
                  <c:v>199.09700000000001</c:v>
                </c:pt>
                <c:pt idx="1017">
                  <c:v>199.10399999999998</c:v>
                </c:pt>
                <c:pt idx="1018">
                  <c:v>199.11099999999999</c:v>
                </c:pt>
                <c:pt idx="1019">
                  <c:v>199.11799999999999</c:v>
                </c:pt>
                <c:pt idx="1020">
                  <c:v>199.125</c:v>
                </c:pt>
                <c:pt idx="1021">
                  <c:v>199.13200000000001</c:v>
                </c:pt>
                <c:pt idx="1022">
                  <c:v>199.13899999999998</c:v>
                </c:pt>
                <c:pt idx="1023">
                  <c:v>199.14599999999999</c:v>
                </c:pt>
                <c:pt idx="1024">
                  <c:v>199.15300000000002</c:v>
                </c:pt>
                <c:pt idx="1025">
                  <c:v>199.16</c:v>
                </c:pt>
                <c:pt idx="1026">
                  <c:v>199.167</c:v>
                </c:pt>
                <c:pt idx="1027">
                  <c:v>199.17399999999998</c:v>
                </c:pt>
                <c:pt idx="1028">
                  <c:v>199.18100000000001</c:v>
                </c:pt>
                <c:pt idx="1029">
                  <c:v>199.18800000000007</c:v>
                </c:pt>
                <c:pt idx="1030">
                  <c:v>199.19399999999999</c:v>
                </c:pt>
                <c:pt idx="1031">
                  <c:v>199.20099999999999</c:v>
                </c:pt>
                <c:pt idx="1032">
                  <c:v>199.208</c:v>
                </c:pt>
                <c:pt idx="1033">
                  <c:v>199.21499999999995</c:v>
                </c:pt>
                <c:pt idx="1034">
                  <c:v>199.22200000000001</c:v>
                </c:pt>
                <c:pt idx="1035">
                  <c:v>199.22899999999998</c:v>
                </c:pt>
                <c:pt idx="1036">
                  <c:v>199.23599999999999</c:v>
                </c:pt>
                <c:pt idx="1037">
                  <c:v>199.24299999999999</c:v>
                </c:pt>
                <c:pt idx="1038">
                  <c:v>199.25</c:v>
                </c:pt>
                <c:pt idx="1039">
                  <c:v>199.25700000000001</c:v>
                </c:pt>
                <c:pt idx="1040">
                  <c:v>199.26399999999998</c:v>
                </c:pt>
                <c:pt idx="1041">
                  <c:v>199.27099999999999</c:v>
                </c:pt>
                <c:pt idx="1042">
                  <c:v>199.27799999999999</c:v>
                </c:pt>
                <c:pt idx="1043">
                  <c:v>199.285</c:v>
                </c:pt>
                <c:pt idx="1044">
                  <c:v>199.292</c:v>
                </c:pt>
                <c:pt idx="1045">
                  <c:v>199.29899999999998</c:v>
                </c:pt>
                <c:pt idx="1046">
                  <c:v>199.30600000000001</c:v>
                </c:pt>
                <c:pt idx="1047">
                  <c:v>199.31200000000001</c:v>
                </c:pt>
                <c:pt idx="1048">
                  <c:v>199.31900000000002</c:v>
                </c:pt>
                <c:pt idx="1049">
                  <c:v>199.32600000000008</c:v>
                </c:pt>
                <c:pt idx="1050">
                  <c:v>199.333</c:v>
                </c:pt>
                <c:pt idx="1051">
                  <c:v>199.34</c:v>
                </c:pt>
                <c:pt idx="1052">
                  <c:v>199.34700000000001</c:v>
                </c:pt>
                <c:pt idx="1053">
                  <c:v>199.35400000000001</c:v>
                </c:pt>
                <c:pt idx="1054">
                  <c:v>199.36100000000008</c:v>
                </c:pt>
                <c:pt idx="1055">
                  <c:v>199.36800000000008</c:v>
                </c:pt>
                <c:pt idx="1056">
                  <c:v>199.375</c:v>
                </c:pt>
                <c:pt idx="1057">
                  <c:v>199.38200000000009</c:v>
                </c:pt>
                <c:pt idx="1058">
                  <c:v>199.38900000000001</c:v>
                </c:pt>
                <c:pt idx="1059">
                  <c:v>199.39600000000004</c:v>
                </c:pt>
                <c:pt idx="1060">
                  <c:v>199.40300000000002</c:v>
                </c:pt>
                <c:pt idx="1061">
                  <c:v>199.41</c:v>
                </c:pt>
                <c:pt idx="1062">
                  <c:v>199.417</c:v>
                </c:pt>
                <c:pt idx="1063">
                  <c:v>199.42400000000001</c:v>
                </c:pt>
                <c:pt idx="1064">
                  <c:v>199.43100000000001</c:v>
                </c:pt>
                <c:pt idx="1065">
                  <c:v>199.43800000000007</c:v>
                </c:pt>
                <c:pt idx="1066">
                  <c:v>199.44399999999999</c:v>
                </c:pt>
                <c:pt idx="1067">
                  <c:v>199.45100000000008</c:v>
                </c:pt>
                <c:pt idx="1068">
                  <c:v>199.45800000000008</c:v>
                </c:pt>
                <c:pt idx="1069">
                  <c:v>199.465</c:v>
                </c:pt>
                <c:pt idx="1070">
                  <c:v>199.47200000000001</c:v>
                </c:pt>
                <c:pt idx="1071">
                  <c:v>199.47899999999998</c:v>
                </c:pt>
                <c:pt idx="1072">
                  <c:v>199.48600000000008</c:v>
                </c:pt>
                <c:pt idx="1073">
                  <c:v>199.49300000000002</c:v>
                </c:pt>
                <c:pt idx="1074">
                  <c:v>199.5</c:v>
                </c:pt>
                <c:pt idx="1075">
                  <c:v>199.50700000000001</c:v>
                </c:pt>
                <c:pt idx="1076">
                  <c:v>199.51399999999998</c:v>
                </c:pt>
                <c:pt idx="1077">
                  <c:v>199.52100000000004</c:v>
                </c:pt>
                <c:pt idx="1078">
                  <c:v>199.52800000000008</c:v>
                </c:pt>
                <c:pt idx="1079">
                  <c:v>199.535</c:v>
                </c:pt>
                <c:pt idx="1080">
                  <c:v>199.542</c:v>
                </c:pt>
                <c:pt idx="1081">
                  <c:v>199.54899999999998</c:v>
                </c:pt>
                <c:pt idx="1082">
                  <c:v>199.55600000000001</c:v>
                </c:pt>
                <c:pt idx="1083">
                  <c:v>199.56200000000001</c:v>
                </c:pt>
                <c:pt idx="1084">
                  <c:v>199.56900000000002</c:v>
                </c:pt>
                <c:pt idx="1085">
                  <c:v>199.57599999999999</c:v>
                </c:pt>
                <c:pt idx="1086">
                  <c:v>199.583</c:v>
                </c:pt>
                <c:pt idx="1087">
                  <c:v>199.59</c:v>
                </c:pt>
                <c:pt idx="1088">
                  <c:v>199.59700000000001</c:v>
                </c:pt>
                <c:pt idx="1089">
                  <c:v>199.60399999999998</c:v>
                </c:pt>
                <c:pt idx="1090">
                  <c:v>199.61099999999999</c:v>
                </c:pt>
                <c:pt idx="1091">
                  <c:v>199.61799999999999</c:v>
                </c:pt>
                <c:pt idx="1092">
                  <c:v>199.625</c:v>
                </c:pt>
                <c:pt idx="1093">
                  <c:v>199.63200000000001</c:v>
                </c:pt>
                <c:pt idx="1094">
                  <c:v>199.63899999999998</c:v>
                </c:pt>
                <c:pt idx="1095">
                  <c:v>199.64599999999999</c:v>
                </c:pt>
                <c:pt idx="1096">
                  <c:v>199.65300000000002</c:v>
                </c:pt>
                <c:pt idx="1097">
                  <c:v>199.66</c:v>
                </c:pt>
                <c:pt idx="1098">
                  <c:v>199.667</c:v>
                </c:pt>
                <c:pt idx="1099">
                  <c:v>199.67399999999998</c:v>
                </c:pt>
                <c:pt idx="1100">
                  <c:v>199.68100000000001</c:v>
                </c:pt>
                <c:pt idx="1101">
                  <c:v>199.68800000000007</c:v>
                </c:pt>
                <c:pt idx="1102">
                  <c:v>199.69399999999999</c:v>
                </c:pt>
                <c:pt idx="1103">
                  <c:v>199.70099999999999</c:v>
                </c:pt>
                <c:pt idx="1104">
                  <c:v>199.708</c:v>
                </c:pt>
                <c:pt idx="1105">
                  <c:v>199.71499999999995</c:v>
                </c:pt>
                <c:pt idx="1106">
                  <c:v>199.72200000000001</c:v>
                </c:pt>
                <c:pt idx="1107">
                  <c:v>199.72899999999998</c:v>
                </c:pt>
                <c:pt idx="1108">
                  <c:v>199.73599999999999</c:v>
                </c:pt>
                <c:pt idx="1109">
                  <c:v>199.74299999999999</c:v>
                </c:pt>
                <c:pt idx="1110">
                  <c:v>199.75</c:v>
                </c:pt>
                <c:pt idx="1111">
                  <c:v>199.75700000000001</c:v>
                </c:pt>
                <c:pt idx="1112">
                  <c:v>199.76399999999998</c:v>
                </c:pt>
                <c:pt idx="1113">
                  <c:v>199.77099999999999</c:v>
                </c:pt>
                <c:pt idx="1114">
                  <c:v>199.77799999999999</c:v>
                </c:pt>
                <c:pt idx="1115">
                  <c:v>199.785</c:v>
                </c:pt>
                <c:pt idx="1116">
                  <c:v>199.792</c:v>
                </c:pt>
                <c:pt idx="1117">
                  <c:v>199.79899999999998</c:v>
                </c:pt>
                <c:pt idx="1118">
                  <c:v>199.80600000000001</c:v>
                </c:pt>
                <c:pt idx="1119">
                  <c:v>199.81200000000001</c:v>
                </c:pt>
                <c:pt idx="1120">
                  <c:v>199.81900000000002</c:v>
                </c:pt>
                <c:pt idx="1121">
                  <c:v>199.82600000000008</c:v>
                </c:pt>
                <c:pt idx="1122">
                  <c:v>199.833</c:v>
                </c:pt>
                <c:pt idx="1123">
                  <c:v>199.84</c:v>
                </c:pt>
                <c:pt idx="1124">
                  <c:v>199.84700000000001</c:v>
                </c:pt>
                <c:pt idx="1125">
                  <c:v>199.85400000000001</c:v>
                </c:pt>
                <c:pt idx="1126">
                  <c:v>199.86100000000008</c:v>
                </c:pt>
                <c:pt idx="1127">
                  <c:v>199.86800000000008</c:v>
                </c:pt>
                <c:pt idx="1128">
                  <c:v>199.875</c:v>
                </c:pt>
                <c:pt idx="1129">
                  <c:v>199.88200000000009</c:v>
                </c:pt>
                <c:pt idx="1130">
                  <c:v>199.88900000000001</c:v>
                </c:pt>
                <c:pt idx="1131">
                  <c:v>199.89600000000004</c:v>
                </c:pt>
                <c:pt idx="1132">
                  <c:v>199.90300000000002</c:v>
                </c:pt>
                <c:pt idx="1133">
                  <c:v>199.91</c:v>
                </c:pt>
                <c:pt idx="1134">
                  <c:v>199.917</c:v>
                </c:pt>
                <c:pt idx="1135">
                  <c:v>199.92400000000001</c:v>
                </c:pt>
                <c:pt idx="1136">
                  <c:v>199.93100000000001</c:v>
                </c:pt>
                <c:pt idx="1137">
                  <c:v>199.93800000000007</c:v>
                </c:pt>
                <c:pt idx="1138">
                  <c:v>199.94399999999999</c:v>
                </c:pt>
                <c:pt idx="1139">
                  <c:v>199.95100000000008</c:v>
                </c:pt>
                <c:pt idx="1140">
                  <c:v>199.95800000000008</c:v>
                </c:pt>
                <c:pt idx="1141">
                  <c:v>199.965</c:v>
                </c:pt>
                <c:pt idx="1142">
                  <c:v>199.97200000000001</c:v>
                </c:pt>
                <c:pt idx="1143">
                  <c:v>199.97899999999998</c:v>
                </c:pt>
                <c:pt idx="1144">
                  <c:v>199.98600000000008</c:v>
                </c:pt>
                <c:pt idx="1145">
                  <c:v>199.99300000000002</c:v>
                </c:pt>
                <c:pt idx="1146">
                  <c:v>200</c:v>
                </c:pt>
                <c:pt idx="1147">
                  <c:v>200.00700000000001</c:v>
                </c:pt>
                <c:pt idx="1148">
                  <c:v>200.01399999999998</c:v>
                </c:pt>
                <c:pt idx="1149">
                  <c:v>200.02100000000004</c:v>
                </c:pt>
                <c:pt idx="1150">
                  <c:v>200.02800000000008</c:v>
                </c:pt>
                <c:pt idx="1151">
                  <c:v>200.035</c:v>
                </c:pt>
                <c:pt idx="1152">
                  <c:v>200.042</c:v>
                </c:pt>
                <c:pt idx="1153">
                  <c:v>200.04899999999998</c:v>
                </c:pt>
                <c:pt idx="1154">
                  <c:v>200.05600000000001</c:v>
                </c:pt>
                <c:pt idx="1155">
                  <c:v>200.06200000000001</c:v>
                </c:pt>
                <c:pt idx="1156">
                  <c:v>200.06900000000002</c:v>
                </c:pt>
                <c:pt idx="1157">
                  <c:v>200.07599999999999</c:v>
                </c:pt>
                <c:pt idx="1158">
                  <c:v>200.083</c:v>
                </c:pt>
                <c:pt idx="1159">
                  <c:v>200.09</c:v>
                </c:pt>
                <c:pt idx="1160">
                  <c:v>200.09700000000001</c:v>
                </c:pt>
                <c:pt idx="1161">
                  <c:v>200.10399999999998</c:v>
                </c:pt>
                <c:pt idx="1162">
                  <c:v>200.11099999999999</c:v>
                </c:pt>
                <c:pt idx="1163">
                  <c:v>200.11799999999999</c:v>
                </c:pt>
                <c:pt idx="1164">
                  <c:v>200.125</c:v>
                </c:pt>
                <c:pt idx="1165">
                  <c:v>200.13200000000001</c:v>
                </c:pt>
                <c:pt idx="1166">
                  <c:v>200.13899999999998</c:v>
                </c:pt>
                <c:pt idx="1167">
                  <c:v>200.14599999999999</c:v>
                </c:pt>
                <c:pt idx="1168">
                  <c:v>200.15300000000002</c:v>
                </c:pt>
                <c:pt idx="1169">
                  <c:v>200.16</c:v>
                </c:pt>
                <c:pt idx="1170">
                  <c:v>200.167</c:v>
                </c:pt>
                <c:pt idx="1171">
                  <c:v>200.17399999999998</c:v>
                </c:pt>
                <c:pt idx="1172">
                  <c:v>200.18100000000001</c:v>
                </c:pt>
                <c:pt idx="1173">
                  <c:v>200.18800000000007</c:v>
                </c:pt>
                <c:pt idx="1174">
                  <c:v>200.19399999999999</c:v>
                </c:pt>
                <c:pt idx="1175">
                  <c:v>200.20099999999999</c:v>
                </c:pt>
                <c:pt idx="1176">
                  <c:v>200.208</c:v>
                </c:pt>
                <c:pt idx="1177">
                  <c:v>200.21499999999995</c:v>
                </c:pt>
                <c:pt idx="1178">
                  <c:v>200.22200000000001</c:v>
                </c:pt>
                <c:pt idx="1179">
                  <c:v>200.22899999999998</c:v>
                </c:pt>
                <c:pt idx="1180">
                  <c:v>200.23599999999999</c:v>
                </c:pt>
                <c:pt idx="1181">
                  <c:v>200.24299999999999</c:v>
                </c:pt>
                <c:pt idx="1182">
                  <c:v>200.25</c:v>
                </c:pt>
                <c:pt idx="1183">
                  <c:v>200.25700000000001</c:v>
                </c:pt>
                <c:pt idx="1184">
                  <c:v>200.26399999999998</c:v>
                </c:pt>
                <c:pt idx="1185">
                  <c:v>200.27099999999999</c:v>
                </c:pt>
                <c:pt idx="1186">
                  <c:v>200.27799999999999</c:v>
                </c:pt>
                <c:pt idx="1187">
                  <c:v>200.285</c:v>
                </c:pt>
                <c:pt idx="1188">
                  <c:v>200.292</c:v>
                </c:pt>
                <c:pt idx="1189">
                  <c:v>200.29899999999998</c:v>
                </c:pt>
                <c:pt idx="1190">
                  <c:v>200.30600000000001</c:v>
                </c:pt>
                <c:pt idx="1191">
                  <c:v>200.31200000000001</c:v>
                </c:pt>
                <c:pt idx="1192">
                  <c:v>200.31900000000002</c:v>
                </c:pt>
                <c:pt idx="1193">
                  <c:v>200.32600000000008</c:v>
                </c:pt>
                <c:pt idx="1194">
                  <c:v>200.333</c:v>
                </c:pt>
                <c:pt idx="1195">
                  <c:v>200.34</c:v>
                </c:pt>
                <c:pt idx="1196">
                  <c:v>200.34700000000001</c:v>
                </c:pt>
                <c:pt idx="1197">
                  <c:v>200.35400000000001</c:v>
                </c:pt>
                <c:pt idx="1198">
                  <c:v>200.36100000000008</c:v>
                </c:pt>
                <c:pt idx="1199">
                  <c:v>200.36800000000008</c:v>
                </c:pt>
                <c:pt idx="1200">
                  <c:v>200.375</c:v>
                </c:pt>
                <c:pt idx="1201">
                  <c:v>200.38200000000009</c:v>
                </c:pt>
                <c:pt idx="1202">
                  <c:v>200.38900000000001</c:v>
                </c:pt>
                <c:pt idx="1203">
                  <c:v>200.39600000000004</c:v>
                </c:pt>
                <c:pt idx="1204">
                  <c:v>200.40300000000002</c:v>
                </c:pt>
                <c:pt idx="1205">
                  <c:v>200.41</c:v>
                </c:pt>
                <c:pt idx="1206">
                  <c:v>200.417</c:v>
                </c:pt>
                <c:pt idx="1207">
                  <c:v>200.42400000000001</c:v>
                </c:pt>
                <c:pt idx="1208">
                  <c:v>200.43100000000001</c:v>
                </c:pt>
                <c:pt idx="1209">
                  <c:v>200.43800000000007</c:v>
                </c:pt>
                <c:pt idx="1210">
                  <c:v>200.44399999999999</c:v>
                </c:pt>
                <c:pt idx="1211">
                  <c:v>200.45100000000008</c:v>
                </c:pt>
                <c:pt idx="1212">
                  <c:v>200.45800000000008</c:v>
                </c:pt>
                <c:pt idx="1213">
                  <c:v>200.465</c:v>
                </c:pt>
                <c:pt idx="1214">
                  <c:v>200.47200000000001</c:v>
                </c:pt>
                <c:pt idx="1215">
                  <c:v>200.47899999999998</c:v>
                </c:pt>
                <c:pt idx="1216">
                  <c:v>200.48600000000008</c:v>
                </c:pt>
                <c:pt idx="1217">
                  <c:v>200.49300000000002</c:v>
                </c:pt>
                <c:pt idx="1218">
                  <c:v>200.5</c:v>
                </c:pt>
                <c:pt idx="1219">
                  <c:v>200.50700000000001</c:v>
                </c:pt>
                <c:pt idx="1220">
                  <c:v>200.51399999999998</c:v>
                </c:pt>
                <c:pt idx="1221">
                  <c:v>200.52100000000004</c:v>
                </c:pt>
                <c:pt idx="1222">
                  <c:v>200.52800000000008</c:v>
                </c:pt>
                <c:pt idx="1223">
                  <c:v>200.535</c:v>
                </c:pt>
                <c:pt idx="1224">
                  <c:v>200.542</c:v>
                </c:pt>
                <c:pt idx="1225">
                  <c:v>200.54899999999998</c:v>
                </c:pt>
                <c:pt idx="1226">
                  <c:v>200.55600000000001</c:v>
                </c:pt>
                <c:pt idx="1227">
                  <c:v>200.56200000000001</c:v>
                </c:pt>
                <c:pt idx="1228">
                  <c:v>200.56900000000002</c:v>
                </c:pt>
                <c:pt idx="1229">
                  <c:v>200.57599999999999</c:v>
                </c:pt>
                <c:pt idx="1230">
                  <c:v>200.583</c:v>
                </c:pt>
                <c:pt idx="1231">
                  <c:v>200.59</c:v>
                </c:pt>
                <c:pt idx="1232">
                  <c:v>200.59700000000001</c:v>
                </c:pt>
                <c:pt idx="1233">
                  <c:v>200.60399999999998</c:v>
                </c:pt>
                <c:pt idx="1234">
                  <c:v>200.61099999999999</c:v>
                </c:pt>
                <c:pt idx="1235">
                  <c:v>200.61799999999999</c:v>
                </c:pt>
                <c:pt idx="1236">
                  <c:v>200.625</c:v>
                </c:pt>
                <c:pt idx="1237">
                  <c:v>200.63200000000001</c:v>
                </c:pt>
                <c:pt idx="1238">
                  <c:v>200.63899999999998</c:v>
                </c:pt>
                <c:pt idx="1239">
                  <c:v>200.64599999999999</c:v>
                </c:pt>
                <c:pt idx="1240">
                  <c:v>200.65300000000002</c:v>
                </c:pt>
                <c:pt idx="1241">
                  <c:v>200.66</c:v>
                </c:pt>
                <c:pt idx="1242">
                  <c:v>200.667</c:v>
                </c:pt>
                <c:pt idx="1243">
                  <c:v>200.67399999999998</c:v>
                </c:pt>
                <c:pt idx="1244">
                  <c:v>200.68100000000001</c:v>
                </c:pt>
                <c:pt idx="1245">
                  <c:v>200.68800000000007</c:v>
                </c:pt>
                <c:pt idx="1246">
                  <c:v>200.69399999999999</c:v>
                </c:pt>
                <c:pt idx="1247">
                  <c:v>200.70099999999999</c:v>
                </c:pt>
                <c:pt idx="1248">
                  <c:v>200.708</c:v>
                </c:pt>
                <c:pt idx="1249">
                  <c:v>200.71499999999995</c:v>
                </c:pt>
                <c:pt idx="1250">
                  <c:v>200.72200000000001</c:v>
                </c:pt>
                <c:pt idx="1251">
                  <c:v>200.72899999999998</c:v>
                </c:pt>
                <c:pt idx="1252">
                  <c:v>200.73599999999999</c:v>
                </c:pt>
                <c:pt idx="1253">
                  <c:v>200.74299999999999</c:v>
                </c:pt>
                <c:pt idx="1254">
                  <c:v>200.75</c:v>
                </c:pt>
                <c:pt idx="1255">
                  <c:v>200.75700000000001</c:v>
                </c:pt>
                <c:pt idx="1256">
                  <c:v>200.76399999999998</c:v>
                </c:pt>
                <c:pt idx="1257">
                  <c:v>200.77099999999999</c:v>
                </c:pt>
                <c:pt idx="1258">
                  <c:v>200.77799999999999</c:v>
                </c:pt>
                <c:pt idx="1259">
                  <c:v>200.785</c:v>
                </c:pt>
                <c:pt idx="1260">
                  <c:v>200.792</c:v>
                </c:pt>
                <c:pt idx="1261">
                  <c:v>200.79899999999998</c:v>
                </c:pt>
                <c:pt idx="1262">
                  <c:v>200.80600000000001</c:v>
                </c:pt>
                <c:pt idx="1263">
                  <c:v>200.81200000000001</c:v>
                </c:pt>
                <c:pt idx="1264">
                  <c:v>200.81900000000002</c:v>
                </c:pt>
                <c:pt idx="1265">
                  <c:v>200.82600000000008</c:v>
                </c:pt>
                <c:pt idx="1266">
                  <c:v>200.833</c:v>
                </c:pt>
                <c:pt idx="1267">
                  <c:v>200.84</c:v>
                </c:pt>
                <c:pt idx="1268">
                  <c:v>200.84700000000001</c:v>
                </c:pt>
                <c:pt idx="1269">
                  <c:v>200.85400000000001</c:v>
                </c:pt>
                <c:pt idx="1270">
                  <c:v>200.86100000000008</c:v>
                </c:pt>
                <c:pt idx="1271">
                  <c:v>200.86800000000008</c:v>
                </c:pt>
                <c:pt idx="1272">
                  <c:v>200.875</c:v>
                </c:pt>
                <c:pt idx="1273">
                  <c:v>200.88200000000009</c:v>
                </c:pt>
                <c:pt idx="1274">
                  <c:v>200.88900000000001</c:v>
                </c:pt>
                <c:pt idx="1275">
                  <c:v>200.89600000000004</c:v>
                </c:pt>
                <c:pt idx="1276">
                  <c:v>200.90300000000002</c:v>
                </c:pt>
                <c:pt idx="1277">
                  <c:v>200.91</c:v>
                </c:pt>
                <c:pt idx="1278">
                  <c:v>200.917</c:v>
                </c:pt>
                <c:pt idx="1279">
                  <c:v>200.92400000000001</c:v>
                </c:pt>
                <c:pt idx="1280">
                  <c:v>200.93100000000001</c:v>
                </c:pt>
                <c:pt idx="1281">
                  <c:v>200.93800000000007</c:v>
                </c:pt>
                <c:pt idx="1282">
                  <c:v>200.94399999999999</c:v>
                </c:pt>
                <c:pt idx="1283">
                  <c:v>200.95100000000008</c:v>
                </c:pt>
                <c:pt idx="1284">
                  <c:v>200.95800000000008</c:v>
                </c:pt>
                <c:pt idx="1285">
                  <c:v>200.965</c:v>
                </c:pt>
                <c:pt idx="1286">
                  <c:v>200.97200000000001</c:v>
                </c:pt>
                <c:pt idx="1287">
                  <c:v>200.97899999999998</c:v>
                </c:pt>
                <c:pt idx="1288">
                  <c:v>200.98600000000008</c:v>
                </c:pt>
                <c:pt idx="1289">
                  <c:v>200.99300000000002</c:v>
                </c:pt>
                <c:pt idx="1290">
                  <c:v>201</c:v>
                </c:pt>
                <c:pt idx="1291">
                  <c:v>201.00700000000001</c:v>
                </c:pt>
                <c:pt idx="1292">
                  <c:v>201.01399999999998</c:v>
                </c:pt>
                <c:pt idx="1293">
                  <c:v>201.02100000000004</c:v>
                </c:pt>
                <c:pt idx="1294">
                  <c:v>201.02800000000008</c:v>
                </c:pt>
                <c:pt idx="1295">
                  <c:v>201.035</c:v>
                </c:pt>
                <c:pt idx="1296">
                  <c:v>201.042</c:v>
                </c:pt>
                <c:pt idx="1297">
                  <c:v>201.04899999999998</c:v>
                </c:pt>
                <c:pt idx="1298">
                  <c:v>201.05600000000001</c:v>
                </c:pt>
                <c:pt idx="1299">
                  <c:v>201.06200000000001</c:v>
                </c:pt>
                <c:pt idx="1300">
                  <c:v>201.06900000000002</c:v>
                </c:pt>
                <c:pt idx="1301">
                  <c:v>201.07599999999999</c:v>
                </c:pt>
                <c:pt idx="1302">
                  <c:v>201.083</c:v>
                </c:pt>
                <c:pt idx="1303">
                  <c:v>201.09</c:v>
                </c:pt>
                <c:pt idx="1304">
                  <c:v>201.09700000000001</c:v>
                </c:pt>
                <c:pt idx="1305">
                  <c:v>201.10399999999998</c:v>
                </c:pt>
                <c:pt idx="1306">
                  <c:v>201.11099999999999</c:v>
                </c:pt>
                <c:pt idx="1307">
                  <c:v>201.11799999999999</c:v>
                </c:pt>
                <c:pt idx="1308">
                  <c:v>201.125</c:v>
                </c:pt>
                <c:pt idx="1309">
                  <c:v>201.13200000000001</c:v>
                </c:pt>
                <c:pt idx="1310">
                  <c:v>201.13899999999998</c:v>
                </c:pt>
                <c:pt idx="1311">
                  <c:v>201.14599999999999</c:v>
                </c:pt>
                <c:pt idx="1312">
                  <c:v>201.15300000000002</c:v>
                </c:pt>
                <c:pt idx="1313">
                  <c:v>201.16</c:v>
                </c:pt>
                <c:pt idx="1314">
                  <c:v>201.167</c:v>
                </c:pt>
                <c:pt idx="1315">
                  <c:v>201.17399999999998</c:v>
                </c:pt>
                <c:pt idx="1316">
                  <c:v>201.18100000000001</c:v>
                </c:pt>
                <c:pt idx="1317">
                  <c:v>201.18800000000007</c:v>
                </c:pt>
                <c:pt idx="1318">
                  <c:v>201.19399999999999</c:v>
                </c:pt>
                <c:pt idx="1319">
                  <c:v>201.20099999999999</c:v>
                </c:pt>
                <c:pt idx="1320">
                  <c:v>201.208</c:v>
                </c:pt>
                <c:pt idx="1321">
                  <c:v>201.21499999999995</c:v>
                </c:pt>
                <c:pt idx="1322">
                  <c:v>201.22200000000001</c:v>
                </c:pt>
                <c:pt idx="1323">
                  <c:v>201.22899999999998</c:v>
                </c:pt>
                <c:pt idx="1324">
                  <c:v>201.23599999999999</c:v>
                </c:pt>
                <c:pt idx="1325">
                  <c:v>201.24299999999999</c:v>
                </c:pt>
                <c:pt idx="1326">
                  <c:v>201.25</c:v>
                </c:pt>
                <c:pt idx="1327">
                  <c:v>201.25700000000001</c:v>
                </c:pt>
                <c:pt idx="1328">
                  <c:v>201.26399999999998</c:v>
                </c:pt>
                <c:pt idx="1329">
                  <c:v>201.27099999999999</c:v>
                </c:pt>
                <c:pt idx="1330">
                  <c:v>201.27799999999999</c:v>
                </c:pt>
                <c:pt idx="1331">
                  <c:v>201.285</c:v>
                </c:pt>
                <c:pt idx="1332">
                  <c:v>201.292</c:v>
                </c:pt>
                <c:pt idx="1333">
                  <c:v>201.29899999999998</c:v>
                </c:pt>
                <c:pt idx="1334">
                  <c:v>201.30600000000001</c:v>
                </c:pt>
                <c:pt idx="1335">
                  <c:v>201.31200000000001</c:v>
                </c:pt>
                <c:pt idx="1336">
                  <c:v>201.31900000000002</c:v>
                </c:pt>
                <c:pt idx="1337">
                  <c:v>201.32600000000008</c:v>
                </c:pt>
                <c:pt idx="1338">
                  <c:v>201.333</c:v>
                </c:pt>
                <c:pt idx="1339">
                  <c:v>201.34</c:v>
                </c:pt>
                <c:pt idx="1340">
                  <c:v>201.34700000000001</c:v>
                </c:pt>
                <c:pt idx="1341">
                  <c:v>201.35400000000001</c:v>
                </c:pt>
                <c:pt idx="1342">
                  <c:v>201.36100000000008</c:v>
                </c:pt>
                <c:pt idx="1343">
                  <c:v>201.36800000000008</c:v>
                </c:pt>
                <c:pt idx="1344">
                  <c:v>201.375</c:v>
                </c:pt>
                <c:pt idx="1345">
                  <c:v>201.38900000000001</c:v>
                </c:pt>
                <c:pt idx="1346">
                  <c:v>201.39600000000004</c:v>
                </c:pt>
                <c:pt idx="1347">
                  <c:v>201.40300000000002</c:v>
                </c:pt>
                <c:pt idx="1348">
                  <c:v>201.41</c:v>
                </c:pt>
                <c:pt idx="1349">
                  <c:v>201.417</c:v>
                </c:pt>
                <c:pt idx="1350">
                  <c:v>201.42400000000001</c:v>
                </c:pt>
                <c:pt idx="1351">
                  <c:v>201.43100000000001</c:v>
                </c:pt>
                <c:pt idx="1352">
                  <c:v>201.43800000000007</c:v>
                </c:pt>
                <c:pt idx="1353">
                  <c:v>201.44399999999999</c:v>
                </c:pt>
                <c:pt idx="1354">
                  <c:v>201.45100000000008</c:v>
                </c:pt>
                <c:pt idx="1355">
                  <c:v>201.45800000000008</c:v>
                </c:pt>
                <c:pt idx="1356">
                  <c:v>201.465</c:v>
                </c:pt>
                <c:pt idx="1357">
                  <c:v>201.47200000000001</c:v>
                </c:pt>
                <c:pt idx="1358">
                  <c:v>201.47899999999998</c:v>
                </c:pt>
                <c:pt idx="1359">
                  <c:v>201.48600000000008</c:v>
                </c:pt>
                <c:pt idx="1360">
                  <c:v>201.49300000000002</c:v>
                </c:pt>
                <c:pt idx="1361">
                  <c:v>201.5</c:v>
                </c:pt>
                <c:pt idx="1362">
                  <c:v>201.50700000000001</c:v>
                </c:pt>
                <c:pt idx="1363">
                  <c:v>201.51399999999998</c:v>
                </c:pt>
                <c:pt idx="1364">
                  <c:v>201.52100000000004</c:v>
                </c:pt>
                <c:pt idx="1365">
                  <c:v>201.52800000000008</c:v>
                </c:pt>
                <c:pt idx="1366">
                  <c:v>201.535</c:v>
                </c:pt>
                <c:pt idx="1367">
                  <c:v>201.542</c:v>
                </c:pt>
                <c:pt idx="1368">
                  <c:v>201.54899999999998</c:v>
                </c:pt>
                <c:pt idx="1369">
                  <c:v>201.55600000000001</c:v>
                </c:pt>
                <c:pt idx="1370">
                  <c:v>201.56200000000001</c:v>
                </c:pt>
                <c:pt idx="1371">
                  <c:v>201.56900000000002</c:v>
                </c:pt>
                <c:pt idx="1372">
                  <c:v>201.57599999999999</c:v>
                </c:pt>
                <c:pt idx="1373">
                  <c:v>201.583</c:v>
                </c:pt>
                <c:pt idx="1374">
                  <c:v>201.59</c:v>
                </c:pt>
                <c:pt idx="1375">
                  <c:v>201.59700000000001</c:v>
                </c:pt>
                <c:pt idx="1376">
                  <c:v>201.60399999999998</c:v>
                </c:pt>
                <c:pt idx="1377">
                  <c:v>201.61099999999999</c:v>
                </c:pt>
                <c:pt idx="1378">
                  <c:v>201.61799999999999</c:v>
                </c:pt>
                <c:pt idx="1379">
                  <c:v>201.625</c:v>
                </c:pt>
                <c:pt idx="1380">
                  <c:v>201.63200000000001</c:v>
                </c:pt>
                <c:pt idx="1381">
                  <c:v>201.63899999999998</c:v>
                </c:pt>
                <c:pt idx="1382">
                  <c:v>201.64599999999999</c:v>
                </c:pt>
                <c:pt idx="1383">
                  <c:v>201.65300000000002</c:v>
                </c:pt>
                <c:pt idx="1384">
                  <c:v>201.66</c:v>
                </c:pt>
                <c:pt idx="1385">
                  <c:v>201.667</c:v>
                </c:pt>
                <c:pt idx="1386">
                  <c:v>201.67399999999998</c:v>
                </c:pt>
                <c:pt idx="1387">
                  <c:v>201.68100000000001</c:v>
                </c:pt>
                <c:pt idx="1388">
                  <c:v>201.68800000000007</c:v>
                </c:pt>
                <c:pt idx="1389">
                  <c:v>201.69399999999999</c:v>
                </c:pt>
                <c:pt idx="1390">
                  <c:v>201.70099999999999</c:v>
                </c:pt>
                <c:pt idx="1391">
                  <c:v>201.708</c:v>
                </c:pt>
                <c:pt idx="1392">
                  <c:v>201.71499999999995</c:v>
                </c:pt>
                <c:pt idx="1393">
                  <c:v>201.72200000000001</c:v>
                </c:pt>
                <c:pt idx="1394">
                  <c:v>201.72899999999998</c:v>
                </c:pt>
                <c:pt idx="1395">
                  <c:v>201.73599999999999</c:v>
                </c:pt>
                <c:pt idx="1396">
                  <c:v>201.74299999999999</c:v>
                </c:pt>
                <c:pt idx="1397">
                  <c:v>201.75</c:v>
                </c:pt>
                <c:pt idx="1398">
                  <c:v>201.75700000000001</c:v>
                </c:pt>
                <c:pt idx="1399">
                  <c:v>201.76399999999998</c:v>
                </c:pt>
                <c:pt idx="1400">
                  <c:v>201.77099999999999</c:v>
                </c:pt>
                <c:pt idx="1401">
                  <c:v>201.77799999999999</c:v>
                </c:pt>
                <c:pt idx="1402">
                  <c:v>201.785</c:v>
                </c:pt>
                <c:pt idx="1403">
                  <c:v>201.792</c:v>
                </c:pt>
                <c:pt idx="1404">
                  <c:v>201.79899999999998</c:v>
                </c:pt>
                <c:pt idx="1405">
                  <c:v>201.80600000000001</c:v>
                </c:pt>
                <c:pt idx="1406">
                  <c:v>201.81200000000001</c:v>
                </c:pt>
                <c:pt idx="1407">
                  <c:v>201.81900000000002</c:v>
                </c:pt>
                <c:pt idx="1408">
                  <c:v>201.82600000000008</c:v>
                </c:pt>
                <c:pt idx="1409">
                  <c:v>201.833</c:v>
                </c:pt>
                <c:pt idx="1410">
                  <c:v>201.84</c:v>
                </c:pt>
                <c:pt idx="1411">
                  <c:v>201.84700000000001</c:v>
                </c:pt>
                <c:pt idx="1412">
                  <c:v>201.85400000000001</c:v>
                </c:pt>
                <c:pt idx="1413">
                  <c:v>201.86100000000008</c:v>
                </c:pt>
                <c:pt idx="1414">
                  <c:v>201.86800000000008</c:v>
                </c:pt>
                <c:pt idx="1415">
                  <c:v>201.875</c:v>
                </c:pt>
                <c:pt idx="1416">
                  <c:v>201.88200000000009</c:v>
                </c:pt>
                <c:pt idx="1417">
                  <c:v>201.88900000000001</c:v>
                </c:pt>
                <c:pt idx="1418">
                  <c:v>201.89600000000004</c:v>
                </c:pt>
                <c:pt idx="1419">
                  <c:v>201.90300000000002</c:v>
                </c:pt>
                <c:pt idx="1420">
                  <c:v>201.91</c:v>
                </c:pt>
                <c:pt idx="1421">
                  <c:v>201.917</c:v>
                </c:pt>
                <c:pt idx="1422">
                  <c:v>201.92400000000001</c:v>
                </c:pt>
                <c:pt idx="1423">
                  <c:v>201.93100000000001</c:v>
                </c:pt>
                <c:pt idx="1424">
                  <c:v>201.93800000000007</c:v>
                </c:pt>
                <c:pt idx="1425">
                  <c:v>201.94399999999999</c:v>
                </c:pt>
                <c:pt idx="1426">
                  <c:v>201.95100000000008</c:v>
                </c:pt>
                <c:pt idx="1427">
                  <c:v>201.95800000000008</c:v>
                </c:pt>
                <c:pt idx="1428">
                  <c:v>201.965</c:v>
                </c:pt>
                <c:pt idx="1429">
                  <c:v>201.97200000000001</c:v>
                </c:pt>
                <c:pt idx="1430">
                  <c:v>201.97899999999998</c:v>
                </c:pt>
                <c:pt idx="1431">
                  <c:v>201.98600000000008</c:v>
                </c:pt>
                <c:pt idx="1432">
                  <c:v>201.99300000000002</c:v>
                </c:pt>
                <c:pt idx="1433">
                  <c:v>202</c:v>
                </c:pt>
                <c:pt idx="1434">
                  <c:v>202.00700000000001</c:v>
                </c:pt>
                <c:pt idx="1435">
                  <c:v>202.01399999999998</c:v>
                </c:pt>
                <c:pt idx="1436">
                  <c:v>202.02100000000004</c:v>
                </c:pt>
                <c:pt idx="1437">
                  <c:v>202.02800000000008</c:v>
                </c:pt>
                <c:pt idx="1438">
                  <c:v>202.035</c:v>
                </c:pt>
                <c:pt idx="1439">
                  <c:v>202.042</c:v>
                </c:pt>
                <c:pt idx="1440">
                  <c:v>202.04899999999998</c:v>
                </c:pt>
                <c:pt idx="1441">
                  <c:v>202.05600000000001</c:v>
                </c:pt>
                <c:pt idx="1442">
                  <c:v>202.06200000000001</c:v>
                </c:pt>
                <c:pt idx="1443">
                  <c:v>202.06900000000002</c:v>
                </c:pt>
                <c:pt idx="1444">
                  <c:v>202.07599999999999</c:v>
                </c:pt>
                <c:pt idx="1445">
                  <c:v>202.083</c:v>
                </c:pt>
                <c:pt idx="1446">
                  <c:v>202.09</c:v>
                </c:pt>
                <c:pt idx="1447">
                  <c:v>202.09700000000001</c:v>
                </c:pt>
                <c:pt idx="1448">
                  <c:v>202.10399999999998</c:v>
                </c:pt>
                <c:pt idx="1449">
                  <c:v>202.11099999999999</c:v>
                </c:pt>
                <c:pt idx="1450">
                  <c:v>202.11799999999999</c:v>
                </c:pt>
                <c:pt idx="1451">
                  <c:v>202.125</c:v>
                </c:pt>
                <c:pt idx="1452">
                  <c:v>202.13200000000001</c:v>
                </c:pt>
                <c:pt idx="1453">
                  <c:v>202.13899999999998</c:v>
                </c:pt>
                <c:pt idx="1454">
                  <c:v>202.14599999999999</c:v>
                </c:pt>
                <c:pt idx="1455">
                  <c:v>202.15300000000002</c:v>
                </c:pt>
                <c:pt idx="1456">
                  <c:v>202.16</c:v>
                </c:pt>
                <c:pt idx="1457">
                  <c:v>202.167</c:v>
                </c:pt>
                <c:pt idx="1458">
                  <c:v>202.17399999999998</c:v>
                </c:pt>
                <c:pt idx="1459">
                  <c:v>202.18100000000001</c:v>
                </c:pt>
                <c:pt idx="1460">
                  <c:v>202.18800000000007</c:v>
                </c:pt>
                <c:pt idx="1461">
                  <c:v>202.19399999999999</c:v>
                </c:pt>
                <c:pt idx="1462">
                  <c:v>202.20099999999999</c:v>
                </c:pt>
                <c:pt idx="1463">
                  <c:v>202.208</c:v>
                </c:pt>
                <c:pt idx="1464">
                  <c:v>202.21499999999995</c:v>
                </c:pt>
                <c:pt idx="1465">
                  <c:v>202.22200000000001</c:v>
                </c:pt>
                <c:pt idx="1466">
                  <c:v>202.22899999999998</c:v>
                </c:pt>
                <c:pt idx="1467">
                  <c:v>202.23599999999999</c:v>
                </c:pt>
                <c:pt idx="1468">
                  <c:v>202.24299999999999</c:v>
                </c:pt>
                <c:pt idx="1469">
                  <c:v>202.25</c:v>
                </c:pt>
                <c:pt idx="1470">
                  <c:v>202.25700000000001</c:v>
                </c:pt>
                <c:pt idx="1471">
                  <c:v>202.26399999999998</c:v>
                </c:pt>
                <c:pt idx="1472">
                  <c:v>202.27099999999999</c:v>
                </c:pt>
                <c:pt idx="1473">
                  <c:v>202.27799999999999</c:v>
                </c:pt>
                <c:pt idx="1474">
                  <c:v>202.285</c:v>
                </c:pt>
                <c:pt idx="1475">
                  <c:v>202.292</c:v>
                </c:pt>
                <c:pt idx="1476">
                  <c:v>202.29899999999998</c:v>
                </c:pt>
                <c:pt idx="1477">
                  <c:v>202.30600000000001</c:v>
                </c:pt>
                <c:pt idx="1478">
                  <c:v>202.31200000000001</c:v>
                </c:pt>
                <c:pt idx="1479">
                  <c:v>202.31900000000002</c:v>
                </c:pt>
                <c:pt idx="1480">
                  <c:v>202.32600000000008</c:v>
                </c:pt>
                <c:pt idx="1481">
                  <c:v>202.333</c:v>
                </c:pt>
                <c:pt idx="1482">
                  <c:v>202.34</c:v>
                </c:pt>
                <c:pt idx="1483">
                  <c:v>202.34700000000001</c:v>
                </c:pt>
                <c:pt idx="1484">
                  <c:v>202.35400000000001</c:v>
                </c:pt>
                <c:pt idx="1485">
                  <c:v>202.36100000000008</c:v>
                </c:pt>
                <c:pt idx="1486">
                  <c:v>202.36800000000008</c:v>
                </c:pt>
                <c:pt idx="1487">
                  <c:v>202.375</c:v>
                </c:pt>
                <c:pt idx="1488">
                  <c:v>202.38200000000009</c:v>
                </c:pt>
                <c:pt idx="1489">
                  <c:v>202.38900000000001</c:v>
                </c:pt>
                <c:pt idx="1490">
                  <c:v>202.39600000000004</c:v>
                </c:pt>
                <c:pt idx="1491">
                  <c:v>202.40300000000002</c:v>
                </c:pt>
                <c:pt idx="1492">
                  <c:v>202.41</c:v>
                </c:pt>
                <c:pt idx="1493">
                  <c:v>202.417</c:v>
                </c:pt>
                <c:pt idx="1494">
                  <c:v>202.42400000000001</c:v>
                </c:pt>
                <c:pt idx="1495">
                  <c:v>202.43100000000001</c:v>
                </c:pt>
                <c:pt idx="1496">
                  <c:v>202.43800000000007</c:v>
                </c:pt>
                <c:pt idx="1497">
                  <c:v>202.44399999999999</c:v>
                </c:pt>
                <c:pt idx="1498">
                  <c:v>202.45100000000008</c:v>
                </c:pt>
                <c:pt idx="1499">
                  <c:v>202.45800000000008</c:v>
                </c:pt>
                <c:pt idx="1500">
                  <c:v>202.465</c:v>
                </c:pt>
                <c:pt idx="1501">
                  <c:v>202.47200000000001</c:v>
                </c:pt>
                <c:pt idx="1502">
                  <c:v>202.47899999999998</c:v>
                </c:pt>
                <c:pt idx="1503">
                  <c:v>202.48600000000008</c:v>
                </c:pt>
                <c:pt idx="1504">
                  <c:v>202.49300000000002</c:v>
                </c:pt>
                <c:pt idx="1505">
                  <c:v>202.5</c:v>
                </c:pt>
                <c:pt idx="1506">
                  <c:v>202.50700000000001</c:v>
                </c:pt>
                <c:pt idx="1507">
                  <c:v>202.51399999999998</c:v>
                </c:pt>
                <c:pt idx="1508">
                  <c:v>202.52100000000004</c:v>
                </c:pt>
                <c:pt idx="1509">
                  <c:v>202.52800000000008</c:v>
                </c:pt>
                <c:pt idx="1510">
                  <c:v>202.535</c:v>
                </c:pt>
                <c:pt idx="1511">
                  <c:v>202.542</c:v>
                </c:pt>
                <c:pt idx="1512">
                  <c:v>202.54899999999998</c:v>
                </c:pt>
                <c:pt idx="1513">
                  <c:v>202.55600000000001</c:v>
                </c:pt>
                <c:pt idx="1514">
                  <c:v>202.56200000000001</c:v>
                </c:pt>
                <c:pt idx="1515">
                  <c:v>202.56900000000002</c:v>
                </c:pt>
                <c:pt idx="1516">
                  <c:v>202.57599999999999</c:v>
                </c:pt>
                <c:pt idx="1517">
                  <c:v>202.583</c:v>
                </c:pt>
                <c:pt idx="1518">
                  <c:v>202.59</c:v>
                </c:pt>
                <c:pt idx="1519">
                  <c:v>202.59700000000001</c:v>
                </c:pt>
                <c:pt idx="1520">
                  <c:v>202.60399999999998</c:v>
                </c:pt>
                <c:pt idx="1521">
                  <c:v>202.61099999999999</c:v>
                </c:pt>
                <c:pt idx="1522">
                  <c:v>202.61799999999999</c:v>
                </c:pt>
                <c:pt idx="1523">
                  <c:v>202.625</c:v>
                </c:pt>
                <c:pt idx="1524">
                  <c:v>202.63200000000001</c:v>
                </c:pt>
                <c:pt idx="1525">
                  <c:v>202.63899999999998</c:v>
                </c:pt>
                <c:pt idx="1526">
                  <c:v>202.64599999999999</c:v>
                </c:pt>
                <c:pt idx="1527">
                  <c:v>202.65300000000002</c:v>
                </c:pt>
                <c:pt idx="1528">
                  <c:v>202.66</c:v>
                </c:pt>
                <c:pt idx="1529">
                  <c:v>202.667</c:v>
                </c:pt>
                <c:pt idx="1530">
                  <c:v>202.67399999999998</c:v>
                </c:pt>
                <c:pt idx="1531">
                  <c:v>202.68100000000001</c:v>
                </c:pt>
                <c:pt idx="1532">
                  <c:v>202.68800000000007</c:v>
                </c:pt>
                <c:pt idx="1533">
                  <c:v>202.69399999999999</c:v>
                </c:pt>
                <c:pt idx="1534">
                  <c:v>202.70099999999999</c:v>
                </c:pt>
                <c:pt idx="1535">
                  <c:v>202.708</c:v>
                </c:pt>
                <c:pt idx="1536">
                  <c:v>202.71499999999995</c:v>
                </c:pt>
                <c:pt idx="1537">
                  <c:v>202.72200000000001</c:v>
                </c:pt>
                <c:pt idx="1538">
                  <c:v>202.72899999999998</c:v>
                </c:pt>
                <c:pt idx="1539">
                  <c:v>202.73599999999999</c:v>
                </c:pt>
                <c:pt idx="1540">
                  <c:v>202.74299999999999</c:v>
                </c:pt>
                <c:pt idx="1541">
                  <c:v>202.75</c:v>
                </c:pt>
                <c:pt idx="1542">
                  <c:v>202.75700000000001</c:v>
                </c:pt>
                <c:pt idx="1543">
                  <c:v>202.76399999999998</c:v>
                </c:pt>
                <c:pt idx="1544">
                  <c:v>202.77099999999999</c:v>
                </c:pt>
                <c:pt idx="1545">
                  <c:v>202.77799999999999</c:v>
                </c:pt>
                <c:pt idx="1546">
                  <c:v>202.785</c:v>
                </c:pt>
                <c:pt idx="1547">
                  <c:v>202.792</c:v>
                </c:pt>
                <c:pt idx="1548">
                  <c:v>202.79899999999998</c:v>
                </c:pt>
                <c:pt idx="1549">
                  <c:v>202.80600000000001</c:v>
                </c:pt>
                <c:pt idx="1550">
                  <c:v>202.81200000000001</c:v>
                </c:pt>
                <c:pt idx="1551">
                  <c:v>202.81900000000002</c:v>
                </c:pt>
                <c:pt idx="1552">
                  <c:v>202.82600000000008</c:v>
                </c:pt>
                <c:pt idx="1553">
                  <c:v>202.833</c:v>
                </c:pt>
                <c:pt idx="1554">
                  <c:v>202.84</c:v>
                </c:pt>
                <c:pt idx="1555">
                  <c:v>202.84700000000001</c:v>
                </c:pt>
                <c:pt idx="1556">
                  <c:v>202.85400000000001</c:v>
                </c:pt>
                <c:pt idx="1557">
                  <c:v>202.86100000000008</c:v>
                </c:pt>
                <c:pt idx="1558">
                  <c:v>202.86800000000008</c:v>
                </c:pt>
                <c:pt idx="1559">
                  <c:v>202.875</c:v>
                </c:pt>
                <c:pt idx="1560">
                  <c:v>202.88200000000009</c:v>
                </c:pt>
                <c:pt idx="1561">
                  <c:v>202.88900000000001</c:v>
                </c:pt>
                <c:pt idx="1562">
                  <c:v>202.89600000000004</c:v>
                </c:pt>
                <c:pt idx="1563">
                  <c:v>202.90300000000002</c:v>
                </c:pt>
                <c:pt idx="1564">
                  <c:v>202.91</c:v>
                </c:pt>
                <c:pt idx="1565">
                  <c:v>202.917</c:v>
                </c:pt>
                <c:pt idx="1566">
                  <c:v>202.92400000000001</c:v>
                </c:pt>
                <c:pt idx="1567">
                  <c:v>202.93100000000001</c:v>
                </c:pt>
                <c:pt idx="1568">
                  <c:v>202.93800000000007</c:v>
                </c:pt>
                <c:pt idx="1569">
                  <c:v>202.94399999999999</c:v>
                </c:pt>
                <c:pt idx="1570">
                  <c:v>202.95100000000008</c:v>
                </c:pt>
                <c:pt idx="1571">
                  <c:v>202.95800000000008</c:v>
                </c:pt>
                <c:pt idx="1572">
                  <c:v>202.965</c:v>
                </c:pt>
                <c:pt idx="1573">
                  <c:v>202.97200000000001</c:v>
                </c:pt>
                <c:pt idx="1574">
                  <c:v>202.97899999999998</c:v>
                </c:pt>
                <c:pt idx="1575">
                  <c:v>202.98600000000008</c:v>
                </c:pt>
                <c:pt idx="1576">
                  <c:v>202.99300000000002</c:v>
                </c:pt>
                <c:pt idx="1577">
                  <c:v>203</c:v>
                </c:pt>
                <c:pt idx="1578">
                  <c:v>203.00700000000001</c:v>
                </c:pt>
                <c:pt idx="1579">
                  <c:v>203.01399999999998</c:v>
                </c:pt>
                <c:pt idx="1580">
                  <c:v>203.02100000000004</c:v>
                </c:pt>
                <c:pt idx="1581">
                  <c:v>203.02800000000008</c:v>
                </c:pt>
                <c:pt idx="1582">
                  <c:v>203.035</c:v>
                </c:pt>
                <c:pt idx="1583">
                  <c:v>203.042</c:v>
                </c:pt>
                <c:pt idx="1584">
                  <c:v>203.04899999999998</c:v>
                </c:pt>
                <c:pt idx="1585">
                  <c:v>203.05600000000001</c:v>
                </c:pt>
                <c:pt idx="1586">
                  <c:v>203.06200000000001</c:v>
                </c:pt>
                <c:pt idx="1587">
                  <c:v>203.06900000000002</c:v>
                </c:pt>
                <c:pt idx="1588">
                  <c:v>203.07599999999999</c:v>
                </c:pt>
                <c:pt idx="1589">
                  <c:v>203.083</c:v>
                </c:pt>
                <c:pt idx="1590">
                  <c:v>203.09</c:v>
                </c:pt>
                <c:pt idx="1591">
                  <c:v>203.09700000000001</c:v>
                </c:pt>
                <c:pt idx="1592">
                  <c:v>203.10399999999998</c:v>
                </c:pt>
                <c:pt idx="1593">
                  <c:v>203.11099999999999</c:v>
                </c:pt>
                <c:pt idx="1594">
                  <c:v>203.11799999999999</c:v>
                </c:pt>
                <c:pt idx="1595">
                  <c:v>203.125</c:v>
                </c:pt>
                <c:pt idx="1596">
                  <c:v>203.13200000000001</c:v>
                </c:pt>
                <c:pt idx="1597">
                  <c:v>203.13899999999998</c:v>
                </c:pt>
                <c:pt idx="1598">
                  <c:v>203.14599999999999</c:v>
                </c:pt>
                <c:pt idx="1599">
                  <c:v>203.15300000000002</c:v>
                </c:pt>
                <c:pt idx="1600">
                  <c:v>203.16</c:v>
                </c:pt>
                <c:pt idx="1601">
                  <c:v>203.167</c:v>
                </c:pt>
                <c:pt idx="1602">
                  <c:v>203.17399999999998</c:v>
                </c:pt>
                <c:pt idx="1603">
                  <c:v>203.18100000000001</c:v>
                </c:pt>
                <c:pt idx="1604">
                  <c:v>203.18800000000007</c:v>
                </c:pt>
                <c:pt idx="1605">
                  <c:v>203.19399999999999</c:v>
                </c:pt>
                <c:pt idx="1606">
                  <c:v>203.20099999999999</c:v>
                </c:pt>
                <c:pt idx="1607">
                  <c:v>203.208</c:v>
                </c:pt>
                <c:pt idx="1608">
                  <c:v>203.21499999999995</c:v>
                </c:pt>
                <c:pt idx="1609">
                  <c:v>203.22200000000001</c:v>
                </c:pt>
                <c:pt idx="1610">
                  <c:v>203.22899999999998</c:v>
                </c:pt>
                <c:pt idx="1611">
                  <c:v>203.23599999999999</c:v>
                </c:pt>
                <c:pt idx="1612">
                  <c:v>203.24299999999999</c:v>
                </c:pt>
                <c:pt idx="1613">
                  <c:v>203.25</c:v>
                </c:pt>
                <c:pt idx="1614">
                  <c:v>203.25700000000001</c:v>
                </c:pt>
                <c:pt idx="1615">
                  <c:v>203.26399999999998</c:v>
                </c:pt>
                <c:pt idx="1616">
                  <c:v>203.27099999999999</c:v>
                </c:pt>
                <c:pt idx="1617">
                  <c:v>203.27799999999999</c:v>
                </c:pt>
                <c:pt idx="1618">
                  <c:v>203.285</c:v>
                </c:pt>
                <c:pt idx="1619">
                  <c:v>203.292</c:v>
                </c:pt>
                <c:pt idx="1620">
                  <c:v>203.29899999999998</c:v>
                </c:pt>
                <c:pt idx="1621">
                  <c:v>203.30600000000001</c:v>
                </c:pt>
                <c:pt idx="1622">
                  <c:v>203.31200000000001</c:v>
                </c:pt>
                <c:pt idx="1623">
                  <c:v>203.31900000000002</c:v>
                </c:pt>
                <c:pt idx="1624">
                  <c:v>203.32600000000008</c:v>
                </c:pt>
                <c:pt idx="1625">
                  <c:v>203.333</c:v>
                </c:pt>
                <c:pt idx="1626">
                  <c:v>203.34</c:v>
                </c:pt>
                <c:pt idx="1627">
                  <c:v>203.34700000000001</c:v>
                </c:pt>
                <c:pt idx="1628">
                  <c:v>203.35400000000001</c:v>
                </c:pt>
                <c:pt idx="1629">
                  <c:v>203.36100000000008</c:v>
                </c:pt>
                <c:pt idx="1630">
                  <c:v>203.36800000000008</c:v>
                </c:pt>
                <c:pt idx="1631">
                  <c:v>203.375</c:v>
                </c:pt>
                <c:pt idx="1632">
                  <c:v>203.38200000000009</c:v>
                </c:pt>
                <c:pt idx="1633">
                  <c:v>203.38900000000001</c:v>
                </c:pt>
                <c:pt idx="1634">
                  <c:v>203.39600000000004</c:v>
                </c:pt>
                <c:pt idx="1635">
                  <c:v>203.40300000000002</c:v>
                </c:pt>
                <c:pt idx="1636">
                  <c:v>203.41</c:v>
                </c:pt>
                <c:pt idx="1637">
                  <c:v>203.417</c:v>
                </c:pt>
                <c:pt idx="1638">
                  <c:v>203.42400000000001</c:v>
                </c:pt>
                <c:pt idx="1639">
                  <c:v>203.43100000000001</c:v>
                </c:pt>
                <c:pt idx="1640">
                  <c:v>203.43800000000007</c:v>
                </c:pt>
                <c:pt idx="1641">
                  <c:v>203.44399999999999</c:v>
                </c:pt>
                <c:pt idx="1642">
                  <c:v>203.45100000000008</c:v>
                </c:pt>
                <c:pt idx="1643">
                  <c:v>203.45800000000008</c:v>
                </c:pt>
                <c:pt idx="1644">
                  <c:v>203.465</c:v>
                </c:pt>
                <c:pt idx="1645">
                  <c:v>203.47200000000001</c:v>
                </c:pt>
                <c:pt idx="1646">
                  <c:v>203.47899999999998</c:v>
                </c:pt>
                <c:pt idx="1647">
                  <c:v>203.48600000000008</c:v>
                </c:pt>
                <c:pt idx="1648">
                  <c:v>203.49300000000002</c:v>
                </c:pt>
                <c:pt idx="1649">
                  <c:v>203.5</c:v>
                </c:pt>
                <c:pt idx="1650">
                  <c:v>203.50700000000001</c:v>
                </c:pt>
                <c:pt idx="1651">
                  <c:v>203.51399999999998</c:v>
                </c:pt>
                <c:pt idx="1652">
                  <c:v>203.52100000000004</c:v>
                </c:pt>
                <c:pt idx="1653">
                  <c:v>203.52800000000008</c:v>
                </c:pt>
                <c:pt idx="1654">
                  <c:v>203.535</c:v>
                </c:pt>
                <c:pt idx="1655">
                  <c:v>203.542</c:v>
                </c:pt>
                <c:pt idx="1656">
                  <c:v>203.54899999999998</c:v>
                </c:pt>
                <c:pt idx="1657">
                  <c:v>203.55600000000001</c:v>
                </c:pt>
                <c:pt idx="1658">
                  <c:v>203.56200000000001</c:v>
                </c:pt>
                <c:pt idx="1659">
                  <c:v>203.56900000000002</c:v>
                </c:pt>
                <c:pt idx="1660">
                  <c:v>203.57599999999999</c:v>
                </c:pt>
                <c:pt idx="1661">
                  <c:v>203.583</c:v>
                </c:pt>
                <c:pt idx="1662">
                  <c:v>203.59</c:v>
                </c:pt>
                <c:pt idx="1663">
                  <c:v>203.59700000000001</c:v>
                </c:pt>
                <c:pt idx="1664">
                  <c:v>203.60399999999998</c:v>
                </c:pt>
                <c:pt idx="1665">
                  <c:v>203.61099999999999</c:v>
                </c:pt>
                <c:pt idx="1666">
                  <c:v>203.61799999999999</c:v>
                </c:pt>
                <c:pt idx="1667">
                  <c:v>203.625</c:v>
                </c:pt>
                <c:pt idx="1668">
                  <c:v>203.63200000000001</c:v>
                </c:pt>
                <c:pt idx="1669">
                  <c:v>203.63899999999998</c:v>
                </c:pt>
                <c:pt idx="1670">
                  <c:v>203.64599999999999</c:v>
                </c:pt>
                <c:pt idx="1671">
                  <c:v>203.65300000000002</c:v>
                </c:pt>
                <c:pt idx="1672">
                  <c:v>203.66</c:v>
                </c:pt>
                <c:pt idx="1673">
                  <c:v>203.667</c:v>
                </c:pt>
                <c:pt idx="1674">
                  <c:v>203.67399999999998</c:v>
                </c:pt>
                <c:pt idx="1675">
                  <c:v>203.68100000000001</c:v>
                </c:pt>
                <c:pt idx="1676">
                  <c:v>203.68800000000007</c:v>
                </c:pt>
                <c:pt idx="1677">
                  <c:v>203.69399999999999</c:v>
                </c:pt>
                <c:pt idx="1678">
                  <c:v>203.70099999999999</c:v>
                </c:pt>
                <c:pt idx="1679">
                  <c:v>203.708</c:v>
                </c:pt>
                <c:pt idx="1680">
                  <c:v>203.71499999999995</c:v>
                </c:pt>
                <c:pt idx="1681">
                  <c:v>203.72200000000001</c:v>
                </c:pt>
                <c:pt idx="1682">
                  <c:v>203.72899999999998</c:v>
                </c:pt>
                <c:pt idx="1683">
                  <c:v>203.73599999999999</c:v>
                </c:pt>
                <c:pt idx="1684">
                  <c:v>203.74299999999999</c:v>
                </c:pt>
                <c:pt idx="1685">
                  <c:v>203.75</c:v>
                </c:pt>
                <c:pt idx="1686">
                  <c:v>203.75700000000001</c:v>
                </c:pt>
                <c:pt idx="1687">
                  <c:v>203.76399999999998</c:v>
                </c:pt>
                <c:pt idx="1688">
                  <c:v>203.77099999999999</c:v>
                </c:pt>
                <c:pt idx="1689">
                  <c:v>203.77799999999999</c:v>
                </c:pt>
                <c:pt idx="1690">
                  <c:v>203.785</c:v>
                </c:pt>
                <c:pt idx="1691">
                  <c:v>203.792</c:v>
                </c:pt>
                <c:pt idx="1692">
                  <c:v>203.79899999999998</c:v>
                </c:pt>
                <c:pt idx="1693">
                  <c:v>203.80600000000001</c:v>
                </c:pt>
                <c:pt idx="1694">
                  <c:v>203.81200000000001</c:v>
                </c:pt>
                <c:pt idx="1695">
                  <c:v>203.81900000000002</c:v>
                </c:pt>
                <c:pt idx="1696">
                  <c:v>203.82600000000008</c:v>
                </c:pt>
                <c:pt idx="1697">
                  <c:v>203.833</c:v>
                </c:pt>
                <c:pt idx="1698">
                  <c:v>203.84</c:v>
                </c:pt>
                <c:pt idx="1699">
                  <c:v>203.84700000000001</c:v>
                </c:pt>
                <c:pt idx="1700">
                  <c:v>203.85400000000001</c:v>
                </c:pt>
                <c:pt idx="1701">
                  <c:v>203.86100000000008</c:v>
                </c:pt>
                <c:pt idx="1702">
                  <c:v>203.86800000000008</c:v>
                </c:pt>
                <c:pt idx="1703">
                  <c:v>203.875</c:v>
                </c:pt>
                <c:pt idx="1704">
                  <c:v>203.88200000000009</c:v>
                </c:pt>
                <c:pt idx="1705">
                  <c:v>203.88900000000001</c:v>
                </c:pt>
                <c:pt idx="1706">
                  <c:v>203.89600000000004</c:v>
                </c:pt>
                <c:pt idx="1707">
                  <c:v>203.90300000000002</c:v>
                </c:pt>
                <c:pt idx="1708">
                  <c:v>203.91</c:v>
                </c:pt>
                <c:pt idx="1709">
                  <c:v>203.917</c:v>
                </c:pt>
                <c:pt idx="1710">
                  <c:v>203.92400000000001</c:v>
                </c:pt>
                <c:pt idx="1711">
                  <c:v>203.93100000000001</c:v>
                </c:pt>
                <c:pt idx="1712">
                  <c:v>203.93800000000007</c:v>
                </c:pt>
                <c:pt idx="1713">
                  <c:v>203.94399999999999</c:v>
                </c:pt>
                <c:pt idx="1714">
                  <c:v>203.95100000000008</c:v>
                </c:pt>
                <c:pt idx="1715">
                  <c:v>203.95800000000008</c:v>
                </c:pt>
                <c:pt idx="1716">
                  <c:v>203.965</c:v>
                </c:pt>
                <c:pt idx="1717">
                  <c:v>203.97200000000001</c:v>
                </c:pt>
                <c:pt idx="1718">
                  <c:v>203.97899999999998</c:v>
                </c:pt>
                <c:pt idx="1719">
                  <c:v>203.98600000000008</c:v>
                </c:pt>
                <c:pt idx="1720">
                  <c:v>203.99300000000002</c:v>
                </c:pt>
                <c:pt idx="1721">
                  <c:v>204</c:v>
                </c:pt>
                <c:pt idx="1722">
                  <c:v>204.00700000000001</c:v>
                </c:pt>
                <c:pt idx="1723">
                  <c:v>204.01399999999998</c:v>
                </c:pt>
                <c:pt idx="1724">
                  <c:v>204.02100000000004</c:v>
                </c:pt>
                <c:pt idx="1725">
                  <c:v>204.02800000000008</c:v>
                </c:pt>
                <c:pt idx="1726">
                  <c:v>204.035</c:v>
                </c:pt>
                <c:pt idx="1727">
                  <c:v>204.042</c:v>
                </c:pt>
                <c:pt idx="1728">
                  <c:v>204.04899999999998</c:v>
                </c:pt>
                <c:pt idx="1729">
                  <c:v>204.05600000000001</c:v>
                </c:pt>
                <c:pt idx="1730">
                  <c:v>204.06200000000001</c:v>
                </c:pt>
                <c:pt idx="1731">
                  <c:v>204.06900000000002</c:v>
                </c:pt>
                <c:pt idx="1732">
                  <c:v>204.07599999999999</c:v>
                </c:pt>
                <c:pt idx="1733">
                  <c:v>204.083</c:v>
                </c:pt>
                <c:pt idx="1734">
                  <c:v>204.09</c:v>
                </c:pt>
                <c:pt idx="1735">
                  <c:v>204.09700000000001</c:v>
                </c:pt>
                <c:pt idx="1736">
                  <c:v>204.10399999999998</c:v>
                </c:pt>
                <c:pt idx="1737">
                  <c:v>204.11099999999999</c:v>
                </c:pt>
                <c:pt idx="1738">
                  <c:v>204.11799999999999</c:v>
                </c:pt>
                <c:pt idx="1739">
                  <c:v>204.125</c:v>
                </c:pt>
                <c:pt idx="1740">
                  <c:v>204.13200000000001</c:v>
                </c:pt>
                <c:pt idx="1741">
                  <c:v>204.13899999999998</c:v>
                </c:pt>
                <c:pt idx="1742">
                  <c:v>204.14599999999999</c:v>
                </c:pt>
                <c:pt idx="1743">
                  <c:v>204.15300000000002</c:v>
                </c:pt>
                <c:pt idx="1744">
                  <c:v>204.16</c:v>
                </c:pt>
                <c:pt idx="1745">
                  <c:v>204.167</c:v>
                </c:pt>
                <c:pt idx="1746">
                  <c:v>204.17399999999998</c:v>
                </c:pt>
                <c:pt idx="1747">
                  <c:v>204.18100000000001</c:v>
                </c:pt>
                <c:pt idx="1748">
                  <c:v>204.18800000000007</c:v>
                </c:pt>
                <c:pt idx="1749">
                  <c:v>204.19399999999999</c:v>
                </c:pt>
                <c:pt idx="1750">
                  <c:v>204.20099999999999</c:v>
                </c:pt>
                <c:pt idx="1751">
                  <c:v>204.208</c:v>
                </c:pt>
                <c:pt idx="1752">
                  <c:v>204.21499999999995</c:v>
                </c:pt>
                <c:pt idx="1753">
                  <c:v>204.22200000000001</c:v>
                </c:pt>
                <c:pt idx="1754">
                  <c:v>204.22899999999998</c:v>
                </c:pt>
                <c:pt idx="1755">
                  <c:v>204.23599999999999</c:v>
                </c:pt>
                <c:pt idx="1756">
                  <c:v>204.24299999999999</c:v>
                </c:pt>
                <c:pt idx="1757">
                  <c:v>204.25</c:v>
                </c:pt>
                <c:pt idx="1758">
                  <c:v>204.25700000000001</c:v>
                </c:pt>
                <c:pt idx="1759">
                  <c:v>204.26399999999998</c:v>
                </c:pt>
                <c:pt idx="1760">
                  <c:v>204.27099999999999</c:v>
                </c:pt>
                <c:pt idx="1761">
                  <c:v>204.27799999999999</c:v>
                </c:pt>
                <c:pt idx="1762">
                  <c:v>204.285</c:v>
                </c:pt>
                <c:pt idx="1763">
                  <c:v>204.292</c:v>
                </c:pt>
                <c:pt idx="1764">
                  <c:v>204.29899999999998</c:v>
                </c:pt>
                <c:pt idx="1765">
                  <c:v>204.30600000000001</c:v>
                </c:pt>
                <c:pt idx="1766">
                  <c:v>204.31200000000001</c:v>
                </c:pt>
                <c:pt idx="1767">
                  <c:v>204.31900000000002</c:v>
                </c:pt>
                <c:pt idx="1768">
                  <c:v>204.32600000000008</c:v>
                </c:pt>
                <c:pt idx="1769">
                  <c:v>204.333</c:v>
                </c:pt>
                <c:pt idx="1770">
                  <c:v>204.34</c:v>
                </c:pt>
                <c:pt idx="1771">
                  <c:v>204.34700000000001</c:v>
                </c:pt>
                <c:pt idx="1772">
                  <c:v>204.35400000000001</c:v>
                </c:pt>
                <c:pt idx="1773">
                  <c:v>204.36100000000008</c:v>
                </c:pt>
                <c:pt idx="1774">
                  <c:v>204.36800000000008</c:v>
                </c:pt>
                <c:pt idx="1775">
                  <c:v>204.375</c:v>
                </c:pt>
                <c:pt idx="1776">
                  <c:v>204.38200000000009</c:v>
                </c:pt>
                <c:pt idx="1777">
                  <c:v>204.38900000000001</c:v>
                </c:pt>
                <c:pt idx="1778">
                  <c:v>204.39600000000004</c:v>
                </c:pt>
                <c:pt idx="1779">
                  <c:v>204.40300000000002</c:v>
                </c:pt>
                <c:pt idx="1780">
                  <c:v>204.41</c:v>
                </c:pt>
                <c:pt idx="1781">
                  <c:v>204.417</c:v>
                </c:pt>
                <c:pt idx="1782">
                  <c:v>204.42400000000001</c:v>
                </c:pt>
                <c:pt idx="1783">
                  <c:v>204.43100000000001</c:v>
                </c:pt>
                <c:pt idx="1784">
                  <c:v>204.43800000000007</c:v>
                </c:pt>
                <c:pt idx="1785">
                  <c:v>204.44399999999999</c:v>
                </c:pt>
                <c:pt idx="1786">
                  <c:v>204.45100000000008</c:v>
                </c:pt>
                <c:pt idx="1787">
                  <c:v>204.45800000000008</c:v>
                </c:pt>
                <c:pt idx="1788">
                  <c:v>204.465</c:v>
                </c:pt>
                <c:pt idx="1789">
                  <c:v>204.47200000000001</c:v>
                </c:pt>
                <c:pt idx="1790">
                  <c:v>204.47899999999998</c:v>
                </c:pt>
                <c:pt idx="1791">
                  <c:v>204.48600000000008</c:v>
                </c:pt>
                <c:pt idx="1792">
                  <c:v>204.49300000000002</c:v>
                </c:pt>
                <c:pt idx="1793">
                  <c:v>204.5</c:v>
                </c:pt>
                <c:pt idx="1794">
                  <c:v>204.50700000000001</c:v>
                </c:pt>
                <c:pt idx="1795">
                  <c:v>204.51399999999998</c:v>
                </c:pt>
                <c:pt idx="1796">
                  <c:v>204.52100000000004</c:v>
                </c:pt>
                <c:pt idx="1797">
                  <c:v>204.52800000000008</c:v>
                </c:pt>
                <c:pt idx="1798">
                  <c:v>204.535</c:v>
                </c:pt>
                <c:pt idx="1799">
                  <c:v>204.542</c:v>
                </c:pt>
                <c:pt idx="1800">
                  <c:v>204.54899999999998</c:v>
                </c:pt>
                <c:pt idx="1801">
                  <c:v>204.55600000000001</c:v>
                </c:pt>
                <c:pt idx="1802">
                  <c:v>204.56200000000001</c:v>
                </c:pt>
                <c:pt idx="1803">
                  <c:v>204.56900000000002</c:v>
                </c:pt>
                <c:pt idx="1804">
                  <c:v>204.57599999999999</c:v>
                </c:pt>
                <c:pt idx="1805">
                  <c:v>204.583</c:v>
                </c:pt>
                <c:pt idx="1806">
                  <c:v>204.59</c:v>
                </c:pt>
                <c:pt idx="1807">
                  <c:v>204.59700000000001</c:v>
                </c:pt>
                <c:pt idx="1808">
                  <c:v>204.60399999999998</c:v>
                </c:pt>
                <c:pt idx="1809">
                  <c:v>204.61099999999999</c:v>
                </c:pt>
                <c:pt idx="1810">
                  <c:v>204.61799999999999</c:v>
                </c:pt>
                <c:pt idx="1811">
                  <c:v>204.625</c:v>
                </c:pt>
                <c:pt idx="1812">
                  <c:v>204.63200000000001</c:v>
                </c:pt>
                <c:pt idx="1813">
                  <c:v>204.63899999999998</c:v>
                </c:pt>
                <c:pt idx="1814">
                  <c:v>204.64599999999999</c:v>
                </c:pt>
                <c:pt idx="1815">
                  <c:v>204.65300000000002</c:v>
                </c:pt>
                <c:pt idx="1816">
                  <c:v>204.66</c:v>
                </c:pt>
                <c:pt idx="1817">
                  <c:v>204.667</c:v>
                </c:pt>
                <c:pt idx="1818">
                  <c:v>204.67399999999998</c:v>
                </c:pt>
                <c:pt idx="1819">
                  <c:v>204.68100000000001</c:v>
                </c:pt>
                <c:pt idx="1820">
                  <c:v>204.68800000000007</c:v>
                </c:pt>
                <c:pt idx="1821">
                  <c:v>204.69399999999999</c:v>
                </c:pt>
                <c:pt idx="1822">
                  <c:v>204.70099999999999</c:v>
                </c:pt>
                <c:pt idx="1823">
                  <c:v>204.708</c:v>
                </c:pt>
                <c:pt idx="1824">
                  <c:v>204.71499999999995</c:v>
                </c:pt>
                <c:pt idx="1825">
                  <c:v>204.72200000000001</c:v>
                </c:pt>
                <c:pt idx="1826">
                  <c:v>204.72899999999998</c:v>
                </c:pt>
                <c:pt idx="1827">
                  <c:v>204.73599999999999</c:v>
                </c:pt>
                <c:pt idx="1828">
                  <c:v>204.74299999999999</c:v>
                </c:pt>
                <c:pt idx="1829">
                  <c:v>204.75</c:v>
                </c:pt>
                <c:pt idx="1830">
                  <c:v>204.75700000000001</c:v>
                </c:pt>
                <c:pt idx="1831">
                  <c:v>204.76399999999998</c:v>
                </c:pt>
                <c:pt idx="1832">
                  <c:v>204.77099999999999</c:v>
                </c:pt>
                <c:pt idx="1833">
                  <c:v>204.77799999999999</c:v>
                </c:pt>
                <c:pt idx="1834">
                  <c:v>204.785</c:v>
                </c:pt>
                <c:pt idx="1835">
                  <c:v>204.792</c:v>
                </c:pt>
                <c:pt idx="1836">
                  <c:v>204.79899999999998</c:v>
                </c:pt>
                <c:pt idx="1837">
                  <c:v>204.80600000000001</c:v>
                </c:pt>
                <c:pt idx="1838">
                  <c:v>204.81200000000001</c:v>
                </c:pt>
                <c:pt idx="1839">
                  <c:v>204.81900000000002</c:v>
                </c:pt>
                <c:pt idx="1840">
                  <c:v>204.82600000000008</c:v>
                </c:pt>
                <c:pt idx="1841">
                  <c:v>204.833</c:v>
                </c:pt>
                <c:pt idx="1842">
                  <c:v>204.84</c:v>
                </c:pt>
                <c:pt idx="1843">
                  <c:v>204.84700000000001</c:v>
                </c:pt>
                <c:pt idx="1844">
                  <c:v>204.85400000000001</c:v>
                </c:pt>
                <c:pt idx="1845">
                  <c:v>204.86100000000008</c:v>
                </c:pt>
                <c:pt idx="1846">
                  <c:v>204.86800000000008</c:v>
                </c:pt>
                <c:pt idx="1847">
                  <c:v>204.875</c:v>
                </c:pt>
                <c:pt idx="1848">
                  <c:v>204.88200000000009</c:v>
                </c:pt>
                <c:pt idx="1849">
                  <c:v>204.88900000000001</c:v>
                </c:pt>
                <c:pt idx="1850">
                  <c:v>204.89600000000004</c:v>
                </c:pt>
                <c:pt idx="1851">
                  <c:v>204.90300000000002</c:v>
                </c:pt>
                <c:pt idx="1852">
                  <c:v>204.917</c:v>
                </c:pt>
                <c:pt idx="1853">
                  <c:v>204.92400000000001</c:v>
                </c:pt>
                <c:pt idx="1854">
                  <c:v>204.93100000000001</c:v>
                </c:pt>
                <c:pt idx="1855">
                  <c:v>204.93800000000007</c:v>
                </c:pt>
                <c:pt idx="1856">
                  <c:v>204.94399999999999</c:v>
                </c:pt>
                <c:pt idx="1857">
                  <c:v>204.95100000000008</c:v>
                </c:pt>
                <c:pt idx="1858">
                  <c:v>204.95800000000008</c:v>
                </c:pt>
                <c:pt idx="1859">
                  <c:v>204.965</c:v>
                </c:pt>
                <c:pt idx="1860">
                  <c:v>204.97200000000001</c:v>
                </c:pt>
                <c:pt idx="1861">
                  <c:v>204.97899999999998</c:v>
                </c:pt>
                <c:pt idx="1862">
                  <c:v>204.98600000000008</c:v>
                </c:pt>
                <c:pt idx="1863">
                  <c:v>204.99300000000002</c:v>
                </c:pt>
                <c:pt idx="1864">
                  <c:v>205</c:v>
                </c:pt>
                <c:pt idx="1865">
                  <c:v>205.00700000000001</c:v>
                </c:pt>
                <c:pt idx="1866">
                  <c:v>205.01399999999998</c:v>
                </c:pt>
                <c:pt idx="1867">
                  <c:v>205.02100000000004</c:v>
                </c:pt>
                <c:pt idx="1868">
                  <c:v>205.02800000000008</c:v>
                </c:pt>
                <c:pt idx="1869">
                  <c:v>205.035</c:v>
                </c:pt>
                <c:pt idx="1870">
                  <c:v>205.042</c:v>
                </c:pt>
                <c:pt idx="1871">
                  <c:v>205.04899999999998</c:v>
                </c:pt>
                <c:pt idx="1872">
                  <c:v>205.05600000000001</c:v>
                </c:pt>
                <c:pt idx="1873">
                  <c:v>205.06200000000001</c:v>
                </c:pt>
                <c:pt idx="1874">
                  <c:v>205.06900000000002</c:v>
                </c:pt>
                <c:pt idx="1875">
                  <c:v>205.07599999999999</c:v>
                </c:pt>
                <c:pt idx="1876">
                  <c:v>205.083</c:v>
                </c:pt>
                <c:pt idx="1877">
                  <c:v>205.09</c:v>
                </c:pt>
                <c:pt idx="1878">
                  <c:v>205.09700000000001</c:v>
                </c:pt>
                <c:pt idx="1879">
                  <c:v>205.10399999999998</c:v>
                </c:pt>
                <c:pt idx="1880">
                  <c:v>205.11099999999999</c:v>
                </c:pt>
                <c:pt idx="1881">
                  <c:v>205.11799999999999</c:v>
                </c:pt>
                <c:pt idx="1882">
                  <c:v>205.125</c:v>
                </c:pt>
                <c:pt idx="1883">
                  <c:v>205.13200000000001</c:v>
                </c:pt>
                <c:pt idx="1884">
                  <c:v>205.13899999999998</c:v>
                </c:pt>
                <c:pt idx="1885">
                  <c:v>205.14599999999999</c:v>
                </c:pt>
                <c:pt idx="1886">
                  <c:v>205.15300000000002</c:v>
                </c:pt>
                <c:pt idx="1887">
                  <c:v>205.16</c:v>
                </c:pt>
                <c:pt idx="1888">
                  <c:v>205.167</c:v>
                </c:pt>
                <c:pt idx="1889">
                  <c:v>205.17399999999998</c:v>
                </c:pt>
                <c:pt idx="1890">
                  <c:v>205.18100000000001</c:v>
                </c:pt>
                <c:pt idx="1891">
                  <c:v>205.18800000000007</c:v>
                </c:pt>
                <c:pt idx="1892">
                  <c:v>205.19399999999999</c:v>
                </c:pt>
                <c:pt idx="1893">
                  <c:v>205.20099999999999</c:v>
                </c:pt>
                <c:pt idx="1894">
                  <c:v>205.208</c:v>
                </c:pt>
                <c:pt idx="1895">
                  <c:v>205.21499999999995</c:v>
                </c:pt>
                <c:pt idx="1896">
                  <c:v>205.22200000000001</c:v>
                </c:pt>
                <c:pt idx="1897">
                  <c:v>205.22899999999998</c:v>
                </c:pt>
                <c:pt idx="1898">
                  <c:v>205.23599999999999</c:v>
                </c:pt>
                <c:pt idx="1899">
                  <c:v>205.24299999999999</c:v>
                </c:pt>
                <c:pt idx="1900">
                  <c:v>205.25</c:v>
                </c:pt>
                <c:pt idx="1901">
                  <c:v>205.25700000000001</c:v>
                </c:pt>
                <c:pt idx="1902">
                  <c:v>205.26399999999998</c:v>
                </c:pt>
                <c:pt idx="1903">
                  <c:v>205.27099999999999</c:v>
                </c:pt>
                <c:pt idx="1904">
                  <c:v>205.27799999999999</c:v>
                </c:pt>
                <c:pt idx="1905">
                  <c:v>205.285</c:v>
                </c:pt>
                <c:pt idx="1906">
                  <c:v>205.292</c:v>
                </c:pt>
                <c:pt idx="1907">
                  <c:v>205.29899999999998</c:v>
                </c:pt>
                <c:pt idx="1908">
                  <c:v>205.30600000000001</c:v>
                </c:pt>
                <c:pt idx="1909">
                  <c:v>205.31200000000001</c:v>
                </c:pt>
                <c:pt idx="1910">
                  <c:v>205.31900000000002</c:v>
                </c:pt>
                <c:pt idx="1911">
                  <c:v>205.32600000000008</c:v>
                </c:pt>
                <c:pt idx="1912">
                  <c:v>205.333</c:v>
                </c:pt>
                <c:pt idx="1913">
                  <c:v>205.34</c:v>
                </c:pt>
                <c:pt idx="1914">
                  <c:v>205.34700000000001</c:v>
                </c:pt>
                <c:pt idx="1915">
                  <c:v>205.35400000000001</c:v>
                </c:pt>
                <c:pt idx="1916">
                  <c:v>205.36100000000008</c:v>
                </c:pt>
                <c:pt idx="1917">
                  <c:v>205.36800000000008</c:v>
                </c:pt>
                <c:pt idx="1918">
                  <c:v>205.375</c:v>
                </c:pt>
                <c:pt idx="1919">
                  <c:v>205.38200000000009</c:v>
                </c:pt>
                <c:pt idx="1920">
                  <c:v>205.38900000000001</c:v>
                </c:pt>
                <c:pt idx="1921">
                  <c:v>205.39600000000004</c:v>
                </c:pt>
                <c:pt idx="1922">
                  <c:v>205.40300000000002</c:v>
                </c:pt>
                <c:pt idx="1923">
                  <c:v>205.41</c:v>
                </c:pt>
                <c:pt idx="1924">
                  <c:v>205.417</c:v>
                </c:pt>
                <c:pt idx="1925">
                  <c:v>205.42400000000001</c:v>
                </c:pt>
                <c:pt idx="1926">
                  <c:v>205.43100000000001</c:v>
                </c:pt>
                <c:pt idx="1927">
                  <c:v>205.43800000000007</c:v>
                </c:pt>
                <c:pt idx="1928">
                  <c:v>205.44399999999999</c:v>
                </c:pt>
                <c:pt idx="1929">
                  <c:v>205.45100000000008</c:v>
                </c:pt>
                <c:pt idx="1930">
                  <c:v>205.45800000000008</c:v>
                </c:pt>
                <c:pt idx="1931">
                  <c:v>205.465</c:v>
                </c:pt>
                <c:pt idx="1932">
                  <c:v>205.47200000000001</c:v>
                </c:pt>
                <c:pt idx="1933">
                  <c:v>205.47899999999998</c:v>
                </c:pt>
                <c:pt idx="1934">
                  <c:v>205.48600000000008</c:v>
                </c:pt>
                <c:pt idx="1935">
                  <c:v>205.49300000000002</c:v>
                </c:pt>
                <c:pt idx="1936">
                  <c:v>205.5</c:v>
                </c:pt>
                <c:pt idx="1937">
                  <c:v>205.50700000000001</c:v>
                </c:pt>
                <c:pt idx="1938">
                  <c:v>205.51399999999998</c:v>
                </c:pt>
                <c:pt idx="1939">
                  <c:v>205.52100000000004</c:v>
                </c:pt>
                <c:pt idx="1940">
                  <c:v>205.52800000000008</c:v>
                </c:pt>
                <c:pt idx="1941">
                  <c:v>205.535</c:v>
                </c:pt>
                <c:pt idx="1942">
                  <c:v>205.542</c:v>
                </c:pt>
                <c:pt idx="1943">
                  <c:v>205.54899999999998</c:v>
                </c:pt>
                <c:pt idx="1944">
                  <c:v>205.55600000000001</c:v>
                </c:pt>
                <c:pt idx="1945">
                  <c:v>205.56200000000001</c:v>
                </c:pt>
                <c:pt idx="1946">
                  <c:v>205.56900000000002</c:v>
                </c:pt>
                <c:pt idx="1947">
                  <c:v>205.57599999999999</c:v>
                </c:pt>
                <c:pt idx="1948">
                  <c:v>205.583</c:v>
                </c:pt>
                <c:pt idx="1949">
                  <c:v>205.59</c:v>
                </c:pt>
                <c:pt idx="1950">
                  <c:v>205.59700000000001</c:v>
                </c:pt>
                <c:pt idx="1951">
                  <c:v>205.60399999999998</c:v>
                </c:pt>
                <c:pt idx="1952">
                  <c:v>205.61099999999999</c:v>
                </c:pt>
                <c:pt idx="1953">
                  <c:v>205.61799999999999</c:v>
                </c:pt>
                <c:pt idx="1954">
                  <c:v>205.625</c:v>
                </c:pt>
                <c:pt idx="1955">
                  <c:v>205.63200000000001</c:v>
                </c:pt>
                <c:pt idx="1956">
                  <c:v>205.63899999999998</c:v>
                </c:pt>
                <c:pt idx="1957">
                  <c:v>205.64599999999999</c:v>
                </c:pt>
                <c:pt idx="1958">
                  <c:v>205.65300000000002</c:v>
                </c:pt>
                <c:pt idx="1959">
                  <c:v>205.66</c:v>
                </c:pt>
                <c:pt idx="1960">
                  <c:v>205.667</c:v>
                </c:pt>
                <c:pt idx="1961">
                  <c:v>205.67399999999998</c:v>
                </c:pt>
                <c:pt idx="1962">
                  <c:v>205.68100000000001</c:v>
                </c:pt>
                <c:pt idx="1963">
                  <c:v>205.68800000000007</c:v>
                </c:pt>
                <c:pt idx="1964">
                  <c:v>205.69399999999999</c:v>
                </c:pt>
                <c:pt idx="1965">
                  <c:v>205.70099999999999</c:v>
                </c:pt>
                <c:pt idx="1966">
                  <c:v>205.708</c:v>
                </c:pt>
                <c:pt idx="1967">
                  <c:v>205.71499999999995</c:v>
                </c:pt>
                <c:pt idx="1968">
                  <c:v>205.72200000000001</c:v>
                </c:pt>
                <c:pt idx="1969">
                  <c:v>205.72899999999998</c:v>
                </c:pt>
                <c:pt idx="1970">
                  <c:v>205.73599999999999</c:v>
                </c:pt>
                <c:pt idx="1971">
                  <c:v>205.74299999999999</c:v>
                </c:pt>
                <c:pt idx="1972">
                  <c:v>205.75</c:v>
                </c:pt>
                <c:pt idx="1973">
                  <c:v>205.75700000000001</c:v>
                </c:pt>
                <c:pt idx="1974">
                  <c:v>205.76399999999998</c:v>
                </c:pt>
                <c:pt idx="1975">
                  <c:v>205.77099999999999</c:v>
                </c:pt>
                <c:pt idx="1976">
                  <c:v>205.77799999999999</c:v>
                </c:pt>
                <c:pt idx="1977">
                  <c:v>205.785</c:v>
                </c:pt>
                <c:pt idx="1978">
                  <c:v>205.792</c:v>
                </c:pt>
                <c:pt idx="1979">
                  <c:v>205.79899999999998</c:v>
                </c:pt>
                <c:pt idx="1980">
                  <c:v>205.80600000000001</c:v>
                </c:pt>
                <c:pt idx="1981">
                  <c:v>205.81200000000001</c:v>
                </c:pt>
                <c:pt idx="1982">
                  <c:v>205.81900000000002</c:v>
                </c:pt>
                <c:pt idx="1983">
                  <c:v>205.82600000000008</c:v>
                </c:pt>
                <c:pt idx="1984">
                  <c:v>205.833</c:v>
                </c:pt>
                <c:pt idx="1985">
                  <c:v>205.84</c:v>
                </c:pt>
                <c:pt idx="1986">
                  <c:v>205.84700000000001</c:v>
                </c:pt>
                <c:pt idx="1987">
                  <c:v>205.85400000000001</c:v>
                </c:pt>
                <c:pt idx="1988">
                  <c:v>205.86100000000008</c:v>
                </c:pt>
                <c:pt idx="1989">
                  <c:v>205.86800000000008</c:v>
                </c:pt>
                <c:pt idx="1990">
                  <c:v>205.875</c:v>
                </c:pt>
                <c:pt idx="1991">
                  <c:v>205.88200000000009</c:v>
                </c:pt>
                <c:pt idx="1992">
                  <c:v>205.88900000000001</c:v>
                </c:pt>
                <c:pt idx="1993">
                  <c:v>205.89600000000004</c:v>
                </c:pt>
                <c:pt idx="1994">
                  <c:v>205.90300000000002</c:v>
                </c:pt>
                <c:pt idx="1995">
                  <c:v>205.91</c:v>
                </c:pt>
                <c:pt idx="1996">
                  <c:v>205.917</c:v>
                </c:pt>
                <c:pt idx="1997">
                  <c:v>205.92400000000001</c:v>
                </c:pt>
                <c:pt idx="1998">
                  <c:v>205.93100000000001</c:v>
                </c:pt>
                <c:pt idx="1999">
                  <c:v>205.93800000000007</c:v>
                </c:pt>
                <c:pt idx="2000">
                  <c:v>205.94399999999999</c:v>
                </c:pt>
                <c:pt idx="2001">
                  <c:v>205.95100000000008</c:v>
                </c:pt>
                <c:pt idx="2002">
                  <c:v>205.95800000000008</c:v>
                </c:pt>
                <c:pt idx="2003">
                  <c:v>205.965</c:v>
                </c:pt>
                <c:pt idx="2004">
                  <c:v>205.97200000000001</c:v>
                </c:pt>
                <c:pt idx="2005">
                  <c:v>205.97899999999998</c:v>
                </c:pt>
                <c:pt idx="2006">
                  <c:v>205.98600000000008</c:v>
                </c:pt>
                <c:pt idx="2007">
                  <c:v>205.99300000000002</c:v>
                </c:pt>
                <c:pt idx="2008">
                  <c:v>206</c:v>
                </c:pt>
                <c:pt idx="2009">
                  <c:v>206.00700000000001</c:v>
                </c:pt>
                <c:pt idx="2010">
                  <c:v>206.01399999999998</c:v>
                </c:pt>
                <c:pt idx="2011">
                  <c:v>206.02100000000004</c:v>
                </c:pt>
                <c:pt idx="2012">
                  <c:v>206.02800000000008</c:v>
                </c:pt>
                <c:pt idx="2013">
                  <c:v>206.035</c:v>
                </c:pt>
                <c:pt idx="2014">
                  <c:v>206.042</c:v>
                </c:pt>
                <c:pt idx="2015">
                  <c:v>206.04899999999998</c:v>
                </c:pt>
                <c:pt idx="2016">
                  <c:v>206.05600000000001</c:v>
                </c:pt>
                <c:pt idx="2017">
                  <c:v>206.06200000000001</c:v>
                </c:pt>
                <c:pt idx="2018">
                  <c:v>206.06900000000002</c:v>
                </c:pt>
                <c:pt idx="2019">
                  <c:v>206.07599999999999</c:v>
                </c:pt>
                <c:pt idx="2020">
                  <c:v>206.083</c:v>
                </c:pt>
                <c:pt idx="2021">
                  <c:v>206.09</c:v>
                </c:pt>
                <c:pt idx="2022">
                  <c:v>206.09700000000001</c:v>
                </c:pt>
                <c:pt idx="2023">
                  <c:v>206.10399999999998</c:v>
                </c:pt>
                <c:pt idx="2024">
                  <c:v>206.11099999999999</c:v>
                </c:pt>
                <c:pt idx="2025">
                  <c:v>206.11799999999999</c:v>
                </c:pt>
                <c:pt idx="2026">
                  <c:v>206.125</c:v>
                </c:pt>
                <c:pt idx="2027">
                  <c:v>206.13200000000001</c:v>
                </c:pt>
                <c:pt idx="2028">
                  <c:v>206.13899999999998</c:v>
                </c:pt>
                <c:pt idx="2029">
                  <c:v>206.14599999999999</c:v>
                </c:pt>
                <c:pt idx="2030">
                  <c:v>206.15300000000002</c:v>
                </c:pt>
                <c:pt idx="2031">
                  <c:v>206.16</c:v>
                </c:pt>
                <c:pt idx="2032">
                  <c:v>206.167</c:v>
                </c:pt>
                <c:pt idx="2033">
                  <c:v>206.17399999999998</c:v>
                </c:pt>
                <c:pt idx="2034">
                  <c:v>206.18100000000001</c:v>
                </c:pt>
                <c:pt idx="2035">
                  <c:v>206.18800000000007</c:v>
                </c:pt>
                <c:pt idx="2036">
                  <c:v>206.19399999999999</c:v>
                </c:pt>
                <c:pt idx="2037">
                  <c:v>206.20099999999999</c:v>
                </c:pt>
                <c:pt idx="2038">
                  <c:v>206.208</c:v>
                </c:pt>
                <c:pt idx="2039">
                  <c:v>206.21499999999995</c:v>
                </c:pt>
                <c:pt idx="2040">
                  <c:v>206.22200000000001</c:v>
                </c:pt>
                <c:pt idx="2041">
                  <c:v>206.22899999999998</c:v>
                </c:pt>
                <c:pt idx="2042">
                  <c:v>206.23599999999999</c:v>
                </c:pt>
                <c:pt idx="2043">
                  <c:v>206.24299999999999</c:v>
                </c:pt>
                <c:pt idx="2044">
                  <c:v>206.25</c:v>
                </c:pt>
                <c:pt idx="2045">
                  <c:v>206.25700000000001</c:v>
                </c:pt>
                <c:pt idx="2046">
                  <c:v>206.26399999999998</c:v>
                </c:pt>
                <c:pt idx="2047">
                  <c:v>206.27099999999999</c:v>
                </c:pt>
                <c:pt idx="2048">
                  <c:v>206.27799999999999</c:v>
                </c:pt>
                <c:pt idx="2049">
                  <c:v>206.285</c:v>
                </c:pt>
                <c:pt idx="2050">
                  <c:v>206.292</c:v>
                </c:pt>
                <c:pt idx="2051">
                  <c:v>206.29899999999998</c:v>
                </c:pt>
                <c:pt idx="2052">
                  <c:v>206.30600000000001</c:v>
                </c:pt>
                <c:pt idx="2053">
                  <c:v>206.31200000000001</c:v>
                </c:pt>
                <c:pt idx="2054">
                  <c:v>206.31900000000002</c:v>
                </c:pt>
                <c:pt idx="2055">
                  <c:v>206.32600000000008</c:v>
                </c:pt>
                <c:pt idx="2056">
                  <c:v>206.333</c:v>
                </c:pt>
                <c:pt idx="2057">
                  <c:v>206.34</c:v>
                </c:pt>
                <c:pt idx="2058">
                  <c:v>206.34700000000001</c:v>
                </c:pt>
                <c:pt idx="2059">
                  <c:v>206.35400000000001</c:v>
                </c:pt>
                <c:pt idx="2060">
                  <c:v>206.36100000000008</c:v>
                </c:pt>
                <c:pt idx="2061">
                  <c:v>206.36800000000008</c:v>
                </c:pt>
                <c:pt idx="2062">
                  <c:v>206.375</c:v>
                </c:pt>
                <c:pt idx="2063">
                  <c:v>206.38200000000009</c:v>
                </c:pt>
                <c:pt idx="2064">
                  <c:v>206.38900000000001</c:v>
                </c:pt>
                <c:pt idx="2065">
                  <c:v>206.39600000000004</c:v>
                </c:pt>
                <c:pt idx="2066">
                  <c:v>206.40300000000002</c:v>
                </c:pt>
                <c:pt idx="2067">
                  <c:v>206.41</c:v>
                </c:pt>
                <c:pt idx="2068">
                  <c:v>206.417</c:v>
                </c:pt>
                <c:pt idx="2069">
                  <c:v>206.42400000000001</c:v>
                </c:pt>
                <c:pt idx="2070">
                  <c:v>206.43100000000001</c:v>
                </c:pt>
                <c:pt idx="2071">
                  <c:v>206.43800000000007</c:v>
                </c:pt>
                <c:pt idx="2072">
                  <c:v>206.44399999999999</c:v>
                </c:pt>
                <c:pt idx="2073">
                  <c:v>206.45100000000008</c:v>
                </c:pt>
                <c:pt idx="2074">
                  <c:v>206.45800000000008</c:v>
                </c:pt>
                <c:pt idx="2075">
                  <c:v>206.465</c:v>
                </c:pt>
                <c:pt idx="2076">
                  <c:v>206.47200000000001</c:v>
                </c:pt>
                <c:pt idx="2077">
                  <c:v>206.47899999999998</c:v>
                </c:pt>
                <c:pt idx="2078">
                  <c:v>206.48600000000008</c:v>
                </c:pt>
                <c:pt idx="2079">
                  <c:v>206.49300000000002</c:v>
                </c:pt>
                <c:pt idx="2080">
                  <c:v>206.5</c:v>
                </c:pt>
                <c:pt idx="2081">
                  <c:v>206.50700000000001</c:v>
                </c:pt>
                <c:pt idx="2082">
                  <c:v>206.51399999999998</c:v>
                </c:pt>
                <c:pt idx="2083">
                  <c:v>206.52100000000004</c:v>
                </c:pt>
                <c:pt idx="2084">
                  <c:v>206.52800000000008</c:v>
                </c:pt>
                <c:pt idx="2085">
                  <c:v>206.535</c:v>
                </c:pt>
                <c:pt idx="2086">
                  <c:v>206.542</c:v>
                </c:pt>
                <c:pt idx="2087">
                  <c:v>206.54899999999998</c:v>
                </c:pt>
                <c:pt idx="2088">
                  <c:v>206.55600000000001</c:v>
                </c:pt>
                <c:pt idx="2089">
                  <c:v>206.56200000000001</c:v>
                </c:pt>
                <c:pt idx="2090">
                  <c:v>206.56900000000002</c:v>
                </c:pt>
                <c:pt idx="2091">
                  <c:v>206.57599999999999</c:v>
                </c:pt>
                <c:pt idx="2092">
                  <c:v>206.583</c:v>
                </c:pt>
                <c:pt idx="2093">
                  <c:v>206.59</c:v>
                </c:pt>
                <c:pt idx="2094">
                  <c:v>206.59700000000001</c:v>
                </c:pt>
                <c:pt idx="2095">
                  <c:v>206.60399999999998</c:v>
                </c:pt>
                <c:pt idx="2096">
                  <c:v>206.61099999999999</c:v>
                </c:pt>
                <c:pt idx="2097">
                  <c:v>206.61799999999999</c:v>
                </c:pt>
                <c:pt idx="2098">
                  <c:v>206.625</c:v>
                </c:pt>
                <c:pt idx="2099">
                  <c:v>206.63200000000001</c:v>
                </c:pt>
                <c:pt idx="2100">
                  <c:v>206.63899999999998</c:v>
                </c:pt>
                <c:pt idx="2101">
                  <c:v>206.64599999999999</c:v>
                </c:pt>
                <c:pt idx="2102">
                  <c:v>206.65300000000002</c:v>
                </c:pt>
                <c:pt idx="2103">
                  <c:v>206.66</c:v>
                </c:pt>
                <c:pt idx="2104">
                  <c:v>206.667</c:v>
                </c:pt>
                <c:pt idx="2105">
                  <c:v>206.67399999999998</c:v>
                </c:pt>
                <c:pt idx="2106">
                  <c:v>206.68100000000001</c:v>
                </c:pt>
                <c:pt idx="2107">
                  <c:v>206.68800000000007</c:v>
                </c:pt>
                <c:pt idx="2108">
                  <c:v>206.69399999999999</c:v>
                </c:pt>
                <c:pt idx="2109">
                  <c:v>206.70099999999999</c:v>
                </c:pt>
                <c:pt idx="2110">
                  <c:v>206.708</c:v>
                </c:pt>
                <c:pt idx="2111">
                  <c:v>206.71499999999995</c:v>
                </c:pt>
                <c:pt idx="2112">
                  <c:v>206.72200000000001</c:v>
                </c:pt>
                <c:pt idx="2113">
                  <c:v>206.72899999999998</c:v>
                </c:pt>
                <c:pt idx="2114">
                  <c:v>206.73599999999999</c:v>
                </c:pt>
                <c:pt idx="2115">
                  <c:v>206.74299999999999</c:v>
                </c:pt>
                <c:pt idx="2116">
                  <c:v>206.75</c:v>
                </c:pt>
                <c:pt idx="2117">
                  <c:v>206.75700000000001</c:v>
                </c:pt>
                <c:pt idx="2118">
                  <c:v>206.76399999999998</c:v>
                </c:pt>
                <c:pt idx="2119">
                  <c:v>206.77099999999999</c:v>
                </c:pt>
                <c:pt idx="2120">
                  <c:v>206.77799999999999</c:v>
                </c:pt>
                <c:pt idx="2121">
                  <c:v>206.785</c:v>
                </c:pt>
                <c:pt idx="2122">
                  <c:v>206.792</c:v>
                </c:pt>
                <c:pt idx="2123">
                  <c:v>206.79899999999998</c:v>
                </c:pt>
                <c:pt idx="2124">
                  <c:v>206.80600000000001</c:v>
                </c:pt>
                <c:pt idx="2125">
                  <c:v>206.81200000000001</c:v>
                </c:pt>
                <c:pt idx="2126">
                  <c:v>206.81900000000002</c:v>
                </c:pt>
                <c:pt idx="2127">
                  <c:v>206.82600000000008</c:v>
                </c:pt>
                <c:pt idx="2128">
                  <c:v>206.833</c:v>
                </c:pt>
                <c:pt idx="2129">
                  <c:v>206.84</c:v>
                </c:pt>
                <c:pt idx="2130">
                  <c:v>206.84700000000001</c:v>
                </c:pt>
                <c:pt idx="2131">
                  <c:v>206.85400000000001</c:v>
                </c:pt>
                <c:pt idx="2132">
                  <c:v>206.86100000000008</c:v>
                </c:pt>
                <c:pt idx="2133">
                  <c:v>206.86800000000008</c:v>
                </c:pt>
                <c:pt idx="2134">
                  <c:v>206.875</c:v>
                </c:pt>
                <c:pt idx="2135">
                  <c:v>206.88200000000009</c:v>
                </c:pt>
                <c:pt idx="2136">
                  <c:v>206.88900000000001</c:v>
                </c:pt>
                <c:pt idx="2137">
                  <c:v>206.89600000000004</c:v>
                </c:pt>
                <c:pt idx="2138">
                  <c:v>206.90300000000002</c:v>
                </c:pt>
                <c:pt idx="2139">
                  <c:v>206.91</c:v>
                </c:pt>
                <c:pt idx="2140">
                  <c:v>206.917</c:v>
                </c:pt>
                <c:pt idx="2141">
                  <c:v>206.92400000000001</c:v>
                </c:pt>
                <c:pt idx="2142">
                  <c:v>206.93100000000001</c:v>
                </c:pt>
                <c:pt idx="2143">
                  <c:v>206.93800000000007</c:v>
                </c:pt>
                <c:pt idx="2144">
                  <c:v>206.94399999999999</c:v>
                </c:pt>
                <c:pt idx="2145">
                  <c:v>206.95100000000008</c:v>
                </c:pt>
                <c:pt idx="2146">
                  <c:v>206.95800000000008</c:v>
                </c:pt>
                <c:pt idx="2147">
                  <c:v>206.965</c:v>
                </c:pt>
                <c:pt idx="2148">
                  <c:v>206.97200000000001</c:v>
                </c:pt>
                <c:pt idx="2149">
                  <c:v>206.97899999999998</c:v>
                </c:pt>
                <c:pt idx="2150">
                  <c:v>206.98600000000008</c:v>
                </c:pt>
                <c:pt idx="2151">
                  <c:v>206.99300000000002</c:v>
                </c:pt>
                <c:pt idx="2152">
                  <c:v>207</c:v>
                </c:pt>
                <c:pt idx="2153">
                  <c:v>207.00700000000001</c:v>
                </c:pt>
                <c:pt idx="2154">
                  <c:v>207.01399999999998</c:v>
                </c:pt>
                <c:pt idx="2155">
                  <c:v>207.02100000000004</c:v>
                </c:pt>
                <c:pt idx="2156">
                  <c:v>207.02800000000008</c:v>
                </c:pt>
                <c:pt idx="2157">
                  <c:v>207.035</c:v>
                </c:pt>
                <c:pt idx="2158">
                  <c:v>207.042</c:v>
                </c:pt>
                <c:pt idx="2159">
                  <c:v>207.04899999999998</c:v>
                </c:pt>
                <c:pt idx="2160">
                  <c:v>207.05600000000001</c:v>
                </c:pt>
                <c:pt idx="2161">
                  <c:v>207.06200000000001</c:v>
                </c:pt>
                <c:pt idx="2162">
                  <c:v>207.06900000000002</c:v>
                </c:pt>
                <c:pt idx="2163">
                  <c:v>207.07599999999999</c:v>
                </c:pt>
                <c:pt idx="2164">
                  <c:v>207.083</c:v>
                </c:pt>
                <c:pt idx="2165">
                  <c:v>207.09</c:v>
                </c:pt>
                <c:pt idx="2166">
                  <c:v>207.09700000000001</c:v>
                </c:pt>
                <c:pt idx="2167">
                  <c:v>207.10399999999998</c:v>
                </c:pt>
                <c:pt idx="2168">
                  <c:v>207.11099999999999</c:v>
                </c:pt>
                <c:pt idx="2169">
                  <c:v>207.11799999999999</c:v>
                </c:pt>
                <c:pt idx="2170">
                  <c:v>207.125</c:v>
                </c:pt>
                <c:pt idx="2171">
                  <c:v>207.13200000000001</c:v>
                </c:pt>
                <c:pt idx="2172">
                  <c:v>207.13899999999998</c:v>
                </c:pt>
                <c:pt idx="2173">
                  <c:v>207.14599999999999</c:v>
                </c:pt>
                <c:pt idx="2174">
                  <c:v>207.15300000000002</c:v>
                </c:pt>
                <c:pt idx="2175">
                  <c:v>207.16</c:v>
                </c:pt>
                <c:pt idx="2176">
                  <c:v>207.167</c:v>
                </c:pt>
                <c:pt idx="2177">
                  <c:v>207.17399999999998</c:v>
                </c:pt>
                <c:pt idx="2178">
                  <c:v>207.18100000000001</c:v>
                </c:pt>
                <c:pt idx="2179">
                  <c:v>207.18800000000007</c:v>
                </c:pt>
                <c:pt idx="2180">
                  <c:v>207.19399999999999</c:v>
                </c:pt>
                <c:pt idx="2181">
                  <c:v>207.20099999999999</c:v>
                </c:pt>
                <c:pt idx="2182">
                  <c:v>207.208</c:v>
                </c:pt>
                <c:pt idx="2183">
                  <c:v>207.21499999999995</c:v>
                </c:pt>
                <c:pt idx="2184">
                  <c:v>207.22200000000001</c:v>
                </c:pt>
                <c:pt idx="2185">
                  <c:v>207.22899999999998</c:v>
                </c:pt>
                <c:pt idx="2186">
                  <c:v>207.23599999999999</c:v>
                </c:pt>
                <c:pt idx="2187">
                  <c:v>207.24299999999999</c:v>
                </c:pt>
                <c:pt idx="2188">
                  <c:v>207.25</c:v>
                </c:pt>
                <c:pt idx="2189">
                  <c:v>207.25700000000001</c:v>
                </c:pt>
                <c:pt idx="2190">
                  <c:v>207.26399999999998</c:v>
                </c:pt>
                <c:pt idx="2191">
                  <c:v>207.27099999999999</c:v>
                </c:pt>
                <c:pt idx="2192">
                  <c:v>207.27799999999999</c:v>
                </c:pt>
                <c:pt idx="2193">
                  <c:v>207.285</c:v>
                </c:pt>
                <c:pt idx="2194">
                  <c:v>207.292</c:v>
                </c:pt>
                <c:pt idx="2195">
                  <c:v>207.29899999999998</c:v>
                </c:pt>
                <c:pt idx="2196">
                  <c:v>207.30600000000001</c:v>
                </c:pt>
                <c:pt idx="2197">
                  <c:v>207.31200000000001</c:v>
                </c:pt>
                <c:pt idx="2198">
                  <c:v>207.31900000000002</c:v>
                </c:pt>
                <c:pt idx="2199">
                  <c:v>207.32600000000008</c:v>
                </c:pt>
                <c:pt idx="2200">
                  <c:v>207.333</c:v>
                </c:pt>
                <c:pt idx="2201">
                  <c:v>207.34</c:v>
                </c:pt>
                <c:pt idx="2202">
                  <c:v>207.34700000000001</c:v>
                </c:pt>
                <c:pt idx="2203">
                  <c:v>207.35400000000001</c:v>
                </c:pt>
                <c:pt idx="2204">
                  <c:v>207.36100000000008</c:v>
                </c:pt>
                <c:pt idx="2205">
                  <c:v>207.36800000000008</c:v>
                </c:pt>
                <c:pt idx="2206">
                  <c:v>207.375</c:v>
                </c:pt>
                <c:pt idx="2207">
                  <c:v>207.38200000000009</c:v>
                </c:pt>
                <c:pt idx="2208">
                  <c:v>207.38900000000001</c:v>
                </c:pt>
                <c:pt idx="2209">
                  <c:v>207.39600000000004</c:v>
                </c:pt>
                <c:pt idx="2210">
                  <c:v>207.40300000000002</c:v>
                </c:pt>
                <c:pt idx="2211">
                  <c:v>207.41</c:v>
                </c:pt>
                <c:pt idx="2212">
                  <c:v>207.417</c:v>
                </c:pt>
                <c:pt idx="2213">
                  <c:v>207.42400000000001</c:v>
                </c:pt>
                <c:pt idx="2214">
                  <c:v>207.43100000000001</c:v>
                </c:pt>
                <c:pt idx="2215">
                  <c:v>207.43800000000007</c:v>
                </c:pt>
                <c:pt idx="2216">
                  <c:v>207.44399999999999</c:v>
                </c:pt>
                <c:pt idx="2217">
                  <c:v>207.45100000000008</c:v>
                </c:pt>
                <c:pt idx="2218">
                  <c:v>207.45800000000008</c:v>
                </c:pt>
                <c:pt idx="2219">
                  <c:v>207.465</c:v>
                </c:pt>
                <c:pt idx="2220">
                  <c:v>207.47200000000001</c:v>
                </c:pt>
                <c:pt idx="2221">
                  <c:v>207.47899999999998</c:v>
                </c:pt>
                <c:pt idx="2222">
                  <c:v>207.48600000000008</c:v>
                </c:pt>
                <c:pt idx="2223">
                  <c:v>207.49300000000002</c:v>
                </c:pt>
                <c:pt idx="2224">
                  <c:v>207.5</c:v>
                </c:pt>
                <c:pt idx="2225">
                  <c:v>207.50700000000001</c:v>
                </c:pt>
                <c:pt idx="2226">
                  <c:v>207.51399999999998</c:v>
                </c:pt>
                <c:pt idx="2227">
                  <c:v>207.52100000000004</c:v>
                </c:pt>
                <c:pt idx="2228">
                  <c:v>207.52800000000008</c:v>
                </c:pt>
                <c:pt idx="2229">
                  <c:v>207.535</c:v>
                </c:pt>
                <c:pt idx="2230">
                  <c:v>207.542</c:v>
                </c:pt>
                <c:pt idx="2231">
                  <c:v>207.54899999999998</c:v>
                </c:pt>
                <c:pt idx="2232">
                  <c:v>207.55600000000001</c:v>
                </c:pt>
                <c:pt idx="2233">
                  <c:v>207.56200000000001</c:v>
                </c:pt>
                <c:pt idx="2234">
                  <c:v>207.56900000000002</c:v>
                </c:pt>
                <c:pt idx="2235">
                  <c:v>207.57599999999999</c:v>
                </c:pt>
                <c:pt idx="2236">
                  <c:v>207.583</c:v>
                </c:pt>
                <c:pt idx="2237">
                  <c:v>207.59</c:v>
                </c:pt>
                <c:pt idx="2238">
                  <c:v>207.59700000000001</c:v>
                </c:pt>
                <c:pt idx="2239">
                  <c:v>207.60399999999998</c:v>
                </c:pt>
                <c:pt idx="2240">
                  <c:v>207.61099999999999</c:v>
                </c:pt>
                <c:pt idx="2241">
                  <c:v>207.61799999999999</c:v>
                </c:pt>
                <c:pt idx="2242">
                  <c:v>207.625</c:v>
                </c:pt>
                <c:pt idx="2243">
                  <c:v>207.63200000000001</c:v>
                </c:pt>
                <c:pt idx="2244">
                  <c:v>207.63899999999998</c:v>
                </c:pt>
                <c:pt idx="2245">
                  <c:v>207.64599999999999</c:v>
                </c:pt>
                <c:pt idx="2246">
                  <c:v>207.65300000000002</c:v>
                </c:pt>
                <c:pt idx="2247">
                  <c:v>207.66</c:v>
                </c:pt>
                <c:pt idx="2248">
                  <c:v>207.667</c:v>
                </c:pt>
                <c:pt idx="2249">
                  <c:v>207.67399999999998</c:v>
                </c:pt>
                <c:pt idx="2250">
                  <c:v>207.68100000000001</c:v>
                </c:pt>
                <c:pt idx="2251">
                  <c:v>207.68800000000007</c:v>
                </c:pt>
                <c:pt idx="2252">
                  <c:v>207.69399999999999</c:v>
                </c:pt>
                <c:pt idx="2253">
                  <c:v>207.70099999999999</c:v>
                </c:pt>
                <c:pt idx="2254">
                  <c:v>207.708</c:v>
                </c:pt>
                <c:pt idx="2255">
                  <c:v>207.71499999999995</c:v>
                </c:pt>
                <c:pt idx="2256">
                  <c:v>207.72200000000001</c:v>
                </c:pt>
                <c:pt idx="2257">
                  <c:v>207.72899999999998</c:v>
                </c:pt>
                <c:pt idx="2258">
                  <c:v>207.73599999999999</c:v>
                </c:pt>
                <c:pt idx="2259">
                  <c:v>207.74299999999999</c:v>
                </c:pt>
                <c:pt idx="2260">
                  <c:v>207.75</c:v>
                </c:pt>
                <c:pt idx="2261">
                  <c:v>207.75700000000001</c:v>
                </c:pt>
                <c:pt idx="2262">
                  <c:v>207.76399999999998</c:v>
                </c:pt>
                <c:pt idx="2263">
                  <c:v>207.77099999999999</c:v>
                </c:pt>
                <c:pt idx="2264">
                  <c:v>207.77799999999999</c:v>
                </c:pt>
                <c:pt idx="2265">
                  <c:v>207.785</c:v>
                </c:pt>
                <c:pt idx="2266">
                  <c:v>207.792</c:v>
                </c:pt>
                <c:pt idx="2267">
                  <c:v>207.79899999999998</c:v>
                </c:pt>
                <c:pt idx="2268">
                  <c:v>207.80600000000001</c:v>
                </c:pt>
                <c:pt idx="2269">
                  <c:v>207.81200000000001</c:v>
                </c:pt>
                <c:pt idx="2270">
                  <c:v>207.81900000000002</c:v>
                </c:pt>
                <c:pt idx="2271">
                  <c:v>207.82600000000008</c:v>
                </c:pt>
                <c:pt idx="2272">
                  <c:v>207.833</c:v>
                </c:pt>
                <c:pt idx="2273">
                  <c:v>207.84</c:v>
                </c:pt>
                <c:pt idx="2274">
                  <c:v>207.84700000000001</c:v>
                </c:pt>
                <c:pt idx="2275">
                  <c:v>207.85400000000001</c:v>
                </c:pt>
                <c:pt idx="2276">
                  <c:v>207.86100000000008</c:v>
                </c:pt>
                <c:pt idx="2277">
                  <c:v>207.86800000000008</c:v>
                </c:pt>
                <c:pt idx="2278">
                  <c:v>207.875</c:v>
                </c:pt>
                <c:pt idx="2279">
                  <c:v>207.88200000000009</c:v>
                </c:pt>
                <c:pt idx="2280">
                  <c:v>207.88900000000001</c:v>
                </c:pt>
                <c:pt idx="2281">
                  <c:v>207.89600000000004</c:v>
                </c:pt>
                <c:pt idx="2282">
                  <c:v>207.90300000000002</c:v>
                </c:pt>
                <c:pt idx="2283">
                  <c:v>207.91</c:v>
                </c:pt>
                <c:pt idx="2284">
                  <c:v>207.917</c:v>
                </c:pt>
                <c:pt idx="2285">
                  <c:v>207.92400000000001</c:v>
                </c:pt>
                <c:pt idx="2286">
                  <c:v>207.93100000000001</c:v>
                </c:pt>
                <c:pt idx="2287">
                  <c:v>207.93800000000007</c:v>
                </c:pt>
                <c:pt idx="2288">
                  <c:v>207.94399999999999</c:v>
                </c:pt>
                <c:pt idx="2289">
                  <c:v>207.95100000000008</c:v>
                </c:pt>
                <c:pt idx="2290">
                  <c:v>207.95800000000008</c:v>
                </c:pt>
                <c:pt idx="2291">
                  <c:v>207.965</c:v>
                </c:pt>
                <c:pt idx="2292">
                  <c:v>207.97200000000001</c:v>
                </c:pt>
                <c:pt idx="2293">
                  <c:v>207.97899999999998</c:v>
                </c:pt>
                <c:pt idx="2294">
                  <c:v>207.98600000000008</c:v>
                </c:pt>
                <c:pt idx="2295">
                  <c:v>207.99300000000002</c:v>
                </c:pt>
                <c:pt idx="2296">
                  <c:v>208</c:v>
                </c:pt>
                <c:pt idx="2297">
                  <c:v>208.00700000000001</c:v>
                </c:pt>
                <c:pt idx="2298">
                  <c:v>208.01399999999998</c:v>
                </c:pt>
                <c:pt idx="2299">
                  <c:v>208.02100000000004</c:v>
                </c:pt>
                <c:pt idx="2300">
                  <c:v>208.02800000000008</c:v>
                </c:pt>
                <c:pt idx="2301">
                  <c:v>208.035</c:v>
                </c:pt>
                <c:pt idx="2302">
                  <c:v>208.042</c:v>
                </c:pt>
                <c:pt idx="2303">
                  <c:v>208.04899999999998</c:v>
                </c:pt>
                <c:pt idx="2304">
                  <c:v>208.05600000000001</c:v>
                </c:pt>
                <c:pt idx="2305">
                  <c:v>208.06200000000001</c:v>
                </c:pt>
                <c:pt idx="2306">
                  <c:v>208.06900000000002</c:v>
                </c:pt>
                <c:pt idx="2307">
                  <c:v>208.07599999999999</c:v>
                </c:pt>
                <c:pt idx="2308">
                  <c:v>208.083</c:v>
                </c:pt>
                <c:pt idx="2309">
                  <c:v>208.09</c:v>
                </c:pt>
                <c:pt idx="2310">
                  <c:v>208.09700000000001</c:v>
                </c:pt>
                <c:pt idx="2311">
                  <c:v>208.10399999999998</c:v>
                </c:pt>
                <c:pt idx="2312">
                  <c:v>208.11099999999999</c:v>
                </c:pt>
                <c:pt idx="2313">
                  <c:v>208.11799999999999</c:v>
                </c:pt>
                <c:pt idx="2314">
                  <c:v>208.125</c:v>
                </c:pt>
                <c:pt idx="2315">
                  <c:v>208.13200000000001</c:v>
                </c:pt>
                <c:pt idx="2316">
                  <c:v>208.13899999999998</c:v>
                </c:pt>
                <c:pt idx="2317">
                  <c:v>208.14599999999999</c:v>
                </c:pt>
                <c:pt idx="2318">
                  <c:v>208.15300000000002</c:v>
                </c:pt>
                <c:pt idx="2319">
                  <c:v>208.16</c:v>
                </c:pt>
                <c:pt idx="2320">
                  <c:v>208.167</c:v>
                </c:pt>
                <c:pt idx="2321">
                  <c:v>208.17399999999998</c:v>
                </c:pt>
                <c:pt idx="2322">
                  <c:v>208.18100000000001</c:v>
                </c:pt>
                <c:pt idx="2323">
                  <c:v>208.18800000000007</c:v>
                </c:pt>
                <c:pt idx="2324">
                  <c:v>208.19399999999999</c:v>
                </c:pt>
                <c:pt idx="2325">
                  <c:v>208.20099999999999</c:v>
                </c:pt>
                <c:pt idx="2326">
                  <c:v>208.208</c:v>
                </c:pt>
                <c:pt idx="2327">
                  <c:v>208.21499999999995</c:v>
                </c:pt>
                <c:pt idx="2328">
                  <c:v>208.22200000000001</c:v>
                </c:pt>
                <c:pt idx="2329">
                  <c:v>208.22899999999998</c:v>
                </c:pt>
                <c:pt idx="2330">
                  <c:v>208.23599999999999</c:v>
                </c:pt>
                <c:pt idx="2331">
                  <c:v>208.24299999999999</c:v>
                </c:pt>
                <c:pt idx="2332">
                  <c:v>208.25</c:v>
                </c:pt>
                <c:pt idx="2333">
                  <c:v>208.25700000000001</c:v>
                </c:pt>
                <c:pt idx="2334">
                  <c:v>208.26399999999998</c:v>
                </c:pt>
                <c:pt idx="2335">
                  <c:v>208.27099999999999</c:v>
                </c:pt>
                <c:pt idx="2336">
                  <c:v>208.27799999999999</c:v>
                </c:pt>
                <c:pt idx="2337">
                  <c:v>208.285</c:v>
                </c:pt>
                <c:pt idx="2338">
                  <c:v>208.292</c:v>
                </c:pt>
                <c:pt idx="2339">
                  <c:v>208.29899999999998</c:v>
                </c:pt>
                <c:pt idx="2340">
                  <c:v>208.30600000000001</c:v>
                </c:pt>
                <c:pt idx="2341">
                  <c:v>208.31200000000001</c:v>
                </c:pt>
                <c:pt idx="2342">
                  <c:v>208.31900000000002</c:v>
                </c:pt>
                <c:pt idx="2343">
                  <c:v>208.32600000000008</c:v>
                </c:pt>
                <c:pt idx="2344">
                  <c:v>208.333</c:v>
                </c:pt>
                <c:pt idx="2345">
                  <c:v>208.34</c:v>
                </c:pt>
                <c:pt idx="2346">
                  <c:v>208.34700000000001</c:v>
                </c:pt>
                <c:pt idx="2347">
                  <c:v>208.35400000000001</c:v>
                </c:pt>
                <c:pt idx="2348">
                  <c:v>208.36100000000008</c:v>
                </c:pt>
                <c:pt idx="2349">
                  <c:v>208.36800000000008</c:v>
                </c:pt>
                <c:pt idx="2350">
                  <c:v>208.375</c:v>
                </c:pt>
                <c:pt idx="2351">
                  <c:v>208.38200000000009</c:v>
                </c:pt>
                <c:pt idx="2352">
                  <c:v>208.38900000000001</c:v>
                </c:pt>
                <c:pt idx="2353">
                  <c:v>208.39600000000004</c:v>
                </c:pt>
                <c:pt idx="2354">
                  <c:v>208.40300000000002</c:v>
                </c:pt>
                <c:pt idx="2355">
                  <c:v>208.41</c:v>
                </c:pt>
                <c:pt idx="2356">
                  <c:v>208.417</c:v>
                </c:pt>
                <c:pt idx="2357">
                  <c:v>208.42400000000001</c:v>
                </c:pt>
                <c:pt idx="2358">
                  <c:v>208.43100000000001</c:v>
                </c:pt>
                <c:pt idx="2359">
                  <c:v>208.43800000000007</c:v>
                </c:pt>
                <c:pt idx="2360">
                  <c:v>208.44399999999999</c:v>
                </c:pt>
                <c:pt idx="2361">
                  <c:v>208.45100000000008</c:v>
                </c:pt>
                <c:pt idx="2362">
                  <c:v>208.45800000000008</c:v>
                </c:pt>
                <c:pt idx="2363">
                  <c:v>208.465</c:v>
                </c:pt>
                <c:pt idx="2364">
                  <c:v>208.47200000000001</c:v>
                </c:pt>
                <c:pt idx="2365">
                  <c:v>208.47899999999998</c:v>
                </c:pt>
                <c:pt idx="2366">
                  <c:v>208.48600000000008</c:v>
                </c:pt>
                <c:pt idx="2367">
                  <c:v>208.49300000000002</c:v>
                </c:pt>
                <c:pt idx="2368">
                  <c:v>208.5</c:v>
                </c:pt>
                <c:pt idx="2369">
                  <c:v>208.50700000000001</c:v>
                </c:pt>
                <c:pt idx="2370">
                  <c:v>208.51399999999998</c:v>
                </c:pt>
                <c:pt idx="2371">
                  <c:v>208.52100000000004</c:v>
                </c:pt>
                <c:pt idx="2372">
                  <c:v>208.52800000000008</c:v>
                </c:pt>
                <c:pt idx="2373">
                  <c:v>208.535</c:v>
                </c:pt>
                <c:pt idx="2374">
                  <c:v>208.542</c:v>
                </c:pt>
                <c:pt idx="2375">
                  <c:v>208.54899999999998</c:v>
                </c:pt>
                <c:pt idx="2376">
                  <c:v>208.55600000000001</c:v>
                </c:pt>
                <c:pt idx="2377">
                  <c:v>208.56200000000001</c:v>
                </c:pt>
                <c:pt idx="2378">
                  <c:v>208.56900000000002</c:v>
                </c:pt>
                <c:pt idx="2379">
                  <c:v>208.57599999999999</c:v>
                </c:pt>
                <c:pt idx="2380">
                  <c:v>208.583</c:v>
                </c:pt>
                <c:pt idx="2381">
                  <c:v>208.59</c:v>
                </c:pt>
                <c:pt idx="2382">
                  <c:v>208.59700000000001</c:v>
                </c:pt>
                <c:pt idx="2383">
                  <c:v>208.60399999999998</c:v>
                </c:pt>
                <c:pt idx="2384">
                  <c:v>208.61099999999999</c:v>
                </c:pt>
                <c:pt idx="2385">
                  <c:v>208.61799999999999</c:v>
                </c:pt>
                <c:pt idx="2386">
                  <c:v>208.625</c:v>
                </c:pt>
                <c:pt idx="2387">
                  <c:v>208.63200000000001</c:v>
                </c:pt>
                <c:pt idx="2388">
                  <c:v>208.63899999999998</c:v>
                </c:pt>
                <c:pt idx="2389">
                  <c:v>208.64599999999999</c:v>
                </c:pt>
                <c:pt idx="2390">
                  <c:v>208.65300000000002</c:v>
                </c:pt>
                <c:pt idx="2391">
                  <c:v>208.66</c:v>
                </c:pt>
                <c:pt idx="2392">
                  <c:v>208.667</c:v>
                </c:pt>
                <c:pt idx="2393">
                  <c:v>208.67399999999998</c:v>
                </c:pt>
                <c:pt idx="2394">
                  <c:v>208.68100000000001</c:v>
                </c:pt>
                <c:pt idx="2395">
                  <c:v>208.68800000000007</c:v>
                </c:pt>
                <c:pt idx="2396">
                  <c:v>208.69399999999999</c:v>
                </c:pt>
                <c:pt idx="2397">
                  <c:v>208.70099999999999</c:v>
                </c:pt>
                <c:pt idx="2398">
                  <c:v>208.708</c:v>
                </c:pt>
                <c:pt idx="2399">
                  <c:v>208.71499999999995</c:v>
                </c:pt>
                <c:pt idx="2400">
                  <c:v>208.72200000000001</c:v>
                </c:pt>
                <c:pt idx="2401">
                  <c:v>208.72899999999998</c:v>
                </c:pt>
                <c:pt idx="2402">
                  <c:v>208.73599999999999</c:v>
                </c:pt>
                <c:pt idx="2403">
                  <c:v>208.74299999999999</c:v>
                </c:pt>
                <c:pt idx="2404">
                  <c:v>208.75</c:v>
                </c:pt>
                <c:pt idx="2405">
                  <c:v>208.75700000000001</c:v>
                </c:pt>
                <c:pt idx="2406">
                  <c:v>208.76399999999998</c:v>
                </c:pt>
                <c:pt idx="2407">
                  <c:v>208.77099999999999</c:v>
                </c:pt>
                <c:pt idx="2408">
                  <c:v>208.77799999999999</c:v>
                </c:pt>
                <c:pt idx="2409">
                  <c:v>208.785</c:v>
                </c:pt>
                <c:pt idx="2410">
                  <c:v>208.792</c:v>
                </c:pt>
                <c:pt idx="2411">
                  <c:v>208.79899999999998</c:v>
                </c:pt>
                <c:pt idx="2412">
                  <c:v>208.80600000000001</c:v>
                </c:pt>
                <c:pt idx="2413">
                  <c:v>208.81200000000001</c:v>
                </c:pt>
                <c:pt idx="2414">
                  <c:v>208.81900000000002</c:v>
                </c:pt>
                <c:pt idx="2415">
                  <c:v>208.82600000000008</c:v>
                </c:pt>
                <c:pt idx="2416">
                  <c:v>208.833</c:v>
                </c:pt>
                <c:pt idx="2417">
                  <c:v>208.84</c:v>
                </c:pt>
                <c:pt idx="2418">
                  <c:v>208.84700000000001</c:v>
                </c:pt>
                <c:pt idx="2419">
                  <c:v>208.85400000000001</c:v>
                </c:pt>
                <c:pt idx="2420">
                  <c:v>208.86100000000008</c:v>
                </c:pt>
                <c:pt idx="2421">
                  <c:v>208.86800000000008</c:v>
                </c:pt>
                <c:pt idx="2422">
                  <c:v>208.875</c:v>
                </c:pt>
                <c:pt idx="2423">
                  <c:v>208.88200000000009</c:v>
                </c:pt>
                <c:pt idx="2424">
                  <c:v>208.88900000000001</c:v>
                </c:pt>
                <c:pt idx="2425">
                  <c:v>208.89600000000004</c:v>
                </c:pt>
                <c:pt idx="2426">
                  <c:v>208.90300000000002</c:v>
                </c:pt>
                <c:pt idx="2427">
                  <c:v>208.91</c:v>
                </c:pt>
                <c:pt idx="2428">
                  <c:v>208.917</c:v>
                </c:pt>
                <c:pt idx="2429">
                  <c:v>208.92400000000001</c:v>
                </c:pt>
                <c:pt idx="2430">
                  <c:v>208.93100000000001</c:v>
                </c:pt>
                <c:pt idx="2431">
                  <c:v>208.93800000000007</c:v>
                </c:pt>
                <c:pt idx="2432">
                  <c:v>208.94399999999999</c:v>
                </c:pt>
                <c:pt idx="2433">
                  <c:v>208.95100000000008</c:v>
                </c:pt>
                <c:pt idx="2434">
                  <c:v>208.95800000000008</c:v>
                </c:pt>
                <c:pt idx="2435">
                  <c:v>208.965</c:v>
                </c:pt>
                <c:pt idx="2436">
                  <c:v>208.97200000000001</c:v>
                </c:pt>
                <c:pt idx="2437">
                  <c:v>208.97899999999998</c:v>
                </c:pt>
                <c:pt idx="2438">
                  <c:v>208.98600000000008</c:v>
                </c:pt>
                <c:pt idx="2439">
                  <c:v>208.99300000000002</c:v>
                </c:pt>
                <c:pt idx="2440">
                  <c:v>209</c:v>
                </c:pt>
                <c:pt idx="2441">
                  <c:v>209.00700000000001</c:v>
                </c:pt>
                <c:pt idx="2442">
                  <c:v>209.01399999999998</c:v>
                </c:pt>
                <c:pt idx="2443">
                  <c:v>209.02100000000004</c:v>
                </c:pt>
                <c:pt idx="2444">
                  <c:v>209.02800000000008</c:v>
                </c:pt>
                <c:pt idx="2445">
                  <c:v>209.035</c:v>
                </c:pt>
                <c:pt idx="2446">
                  <c:v>209.042</c:v>
                </c:pt>
                <c:pt idx="2447">
                  <c:v>209.04899999999998</c:v>
                </c:pt>
                <c:pt idx="2448">
                  <c:v>209.05600000000001</c:v>
                </c:pt>
                <c:pt idx="2449">
                  <c:v>209.06200000000001</c:v>
                </c:pt>
                <c:pt idx="2450">
                  <c:v>209.06900000000002</c:v>
                </c:pt>
                <c:pt idx="2451">
                  <c:v>209.07599999999999</c:v>
                </c:pt>
                <c:pt idx="2452">
                  <c:v>209.083</c:v>
                </c:pt>
                <c:pt idx="2453">
                  <c:v>209.09</c:v>
                </c:pt>
                <c:pt idx="2454">
                  <c:v>209.09700000000001</c:v>
                </c:pt>
                <c:pt idx="2455">
                  <c:v>209.10399999999998</c:v>
                </c:pt>
                <c:pt idx="2456">
                  <c:v>209.11099999999999</c:v>
                </c:pt>
                <c:pt idx="2457">
                  <c:v>209.11799999999999</c:v>
                </c:pt>
                <c:pt idx="2458">
                  <c:v>209.125</c:v>
                </c:pt>
                <c:pt idx="2459">
                  <c:v>209.13200000000001</c:v>
                </c:pt>
                <c:pt idx="2460">
                  <c:v>209.13899999999998</c:v>
                </c:pt>
                <c:pt idx="2461">
                  <c:v>209.14599999999999</c:v>
                </c:pt>
                <c:pt idx="2462">
                  <c:v>209.15300000000002</c:v>
                </c:pt>
                <c:pt idx="2463">
                  <c:v>209.16</c:v>
                </c:pt>
                <c:pt idx="2464">
                  <c:v>209.167</c:v>
                </c:pt>
                <c:pt idx="2465">
                  <c:v>209.17399999999998</c:v>
                </c:pt>
                <c:pt idx="2466">
                  <c:v>209.18100000000001</c:v>
                </c:pt>
                <c:pt idx="2467">
                  <c:v>209.18800000000007</c:v>
                </c:pt>
                <c:pt idx="2468">
                  <c:v>209.19399999999999</c:v>
                </c:pt>
                <c:pt idx="2469">
                  <c:v>209.20099999999999</c:v>
                </c:pt>
                <c:pt idx="2470">
                  <c:v>209.208</c:v>
                </c:pt>
                <c:pt idx="2471">
                  <c:v>209.21499999999995</c:v>
                </c:pt>
                <c:pt idx="2472">
                  <c:v>209.22200000000001</c:v>
                </c:pt>
                <c:pt idx="2473">
                  <c:v>209.22899999999998</c:v>
                </c:pt>
                <c:pt idx="2474">
                  <c:v>209.23599999999999</c:v>
                </c:pt>
                <c:pt idx="2475">
                  <c:v>209.24299999999999</c:v>
                </c:pt>
                <c:pt idx="2476">
                  <c:v>209.25</c:v>
                </c:pt>
                <c:pt idx="2477">
                  <c:v>209.25700000000001</c:v>
                </c:pt>
                <c:pt idx="2478">
                  <c:v>209.26399999999998</c:v>
                </c:pt>
                <c:pt idx="2479">
                  <c:v>209.27099999999999</c:v>
                </c:pt>
                <c:pt idx="2480">
                  <c:v>209.27799999999999</c:v>
                </c:pt>
                <c:pt idx="2481">
                  <c:v>209.285</c:v>
                </c:pt>
                <c:pt idx="2482">
                  <c:v>209.292</c:v>
                </c:pt>
                <c:pt idx="2483">
                  <c:v>209.29899999999998</c:v>
                </c:pt>
                <c:pt idx="2484">
                  <c:v>209.30600000000001</c:v>
                </c:pt>
                <c:pt idx="2485">
                  <c:v>209.31200000000001</c:v>
                </c:pt>
                <c:pt idx="2486">
                  <c:v>209.31900000000002</c:v>
                </c:pt>
                <c:pt idx="2487">
                  <c:v>209.32600000000008</c:v>
                </c:pt>
                <c:pt idx="2488">
                  <c:v>209.333</c:v>
                </c:pt>
                <c:pt idx="2489">
                  <c:v>209.34</c:v>
                </c:pt>
                <c:pt idx="2490">
                  <c:v>209.34700000000001</c:v>
                </c:pt>
                <c:pt idx="2491">
                  <c:v>209.35400000000001</c:v>
                </c:pt>
                <c:pt idx="2492">
                  <c:v>209.36100000000008</c:v>
                </c:pt>
                <c:pt idx="2493">
                  <c:v>209.36800000000008</c:v>
                </c:pt>
                <c:pt idx="2494">
                  <c:v>209.375</c:v>
                </c:pt>
                <c:pt idx="2495">
                  <c:v>209.38200000000009</c:v>
                </c:pt>
                <c:pt idx="2496">
                  <c:v>209.38900000000001</c:v>
                </c:pt>
                <c:pt idx="2497">
                  <c:v>209.39600000000004</c:v>
                </c:pt>
                <c:pt idx="2498">
                  <c:v>209.40300000000002</c:v>
                </c:pt>
                <c:pt idx="2499">
                  <c:v>209.41</c:v>
                </c:pt>
                <c:pt idx="2500">
                  <c:v>209.417</c:v>
                </c:pt>
                <c:pt idx="2501">
                  <c:v>209.42400000000001</c:v>
                </c:pt>
                <c:pt idx="2502">
                  <c:v>209.43100000000001</c:v>
                </c:pt>
                <c:pt idx="2503">
                  <c:v>209.43800000000007</c:v>
                </c:pt>
                <c:pt idx="2504">
                  <c:v>209.44399999999999</c:v>
                </c:pt>
                <c:pt idx="2505">
                  <c:v>209.45100000000008</c:v>
                </c:pt>
                <c:pt idx="2506">
                  <c:v>209.45800000000008</c:v>
                </c:pt>
                <c:pt idx="2507">
                  <c:v>209.465</c:v>
                </c:pt>
                <c:pt idx="2508">
                  <c:v>209.47200000000001</c:v>
                </c:pt>
                <c:pt idx="2509">
                  <c:v>209.47899999999998</c:v>
                </c:pt>
                <c:pt idx="2510">
                  <c:v>209.48600000000008</c:v>
                </c:pt>
                <c:pt idx="2511">
                  <c:v>209.49300000000002</c:v>
                </c:pt>
                <c:pt idx="2512">
                  <c:v>209.5</c:v>
                </c:pt>
                <c:pt idx="2513">
                  <c:v>209.50700000000001</c:v>
                </c:pt>
                <c:pt idx="2514">
                  <c:v>209.51399999999998</c:v>
                </c:pt>
                <c:pt idx="2515">
                  <c:v>209.52100000000004</c:v>
                </c:pt>
                <c:pt idx="2516">
                  <c:v>209.52800000000008</c:v>
                </c:pt>
                <c:pt idx="2517">
                  <c:v>209.535</c:v>
                </c:pt>
                <c:pt idx="2518">
                  <c:v>209.542</c:v>
                </c:pt>
                <c:pt idx="2519">
                  <c:v>209.54899999999998</c:v>
                </c:pt>
                <c:pt idx="2520">
                  <c:v>209.55600000000001</c:v>
                </c:pt>
                <c:pt idx="2521">
                  <c:v>209.56200000000001</c:v>
                </c:pt>
                <c:pt idx="2522">
                  <c:v>209.56900000000002</c:v>
                </c:pt>
                <c:pt idx="2523">
                  <c:v>209.57599999999999</c:v>
                </c:pt>
                <c:pt idx="2524">
                  <c:v>209.583</c:v>
                </c:pt>
                <c:pt idx="2525">
                  <c:v>209.59</c:v>
                </c:pt>
                <c:pt idx="2526">
                  <c:v>209.59700000000001</c:v>
                </c:pt>
                <c:pt idx="2527">
                  <c:v>209.60399999999998</c:v>
                </c:pt>
                <c:pt idx="2528">
                  <c:v>209.61099999999999</c:v>
                </c:pt>
                <c:pt idx="2529">
                  <c:v>209.61799999999999</c:v>
                </c:pt>
                <c:pt idx="2530">
                  <c:v>210</c:v>
                </c:pt>
                <c:pt idx="2531">
                  <c:v>210.00700000000001</c:v>
                </c:pt>
                <c:pt idx="2532">
                  <c:v>210.01399999999998</c:v>
                </c:pt>
                <c:pt idx="2533">
                  <c:v>210.02100000000004</c:v>
                </c:pt>
                <c:pt idx="2534">
                  <c:v>210.02800000000008</c:v>
                </c:pt>
                <c:pt idx="2535">
                  <c:v>210.035</c:v>
                </c:pt>
                <c:pt idx="2536">
                  <c:v>210.042</c:v>
                </c:pt>
                <c:pt idx="2537">
                  <c:v>210.04899999999998</c:v>
                </c:pt>
                <c:pt idx="2538">
                  <c:v>210.05600000000001</c:v>
                </c:pt>
                <c:pt idx="2539">
                  <c:v>210.06200000000001</c:v>
                </c:pt>
                <c:pt idx="2540">
                  <c:v>210.06900000000002</c:v>
                </c:pt>
                <c:pt idx="2541">
                  <c:v>210.07599999999999</c:v>
                </c:pt>
                <c:pt idx="2542">
                  <c:v>210.083</c:v>
                </c:pt>
                <c:pt idx="2543">
                  <c:v>210.09</c:v>
                </c:pt>
                <c:pt idx="2544">
                  <c:v>210.09700000000001</c:v>
                </c:pt>
                <c:pt idx="2545">
                  <c:v>210.10399999999998</c:v>
                </c:pt>
                <c:pt idx="2546">
                  <c:v>210.11099999999999</c:v>
                </c:pt>
                <c:pt idx="2547">
                  <c:v>210.11799999999999</c:v>
                </c:pt>
                <c:pt idx="2548">
                  <c:v>210.125</c:v>
                </c:pt>
                <c:pt idx="2549">
                  <c:v>210.13200000000001</c:v>
                </c:pt>
                <c:pt idx="2550">
                  <c:v>210.13899999999998</c:v>
                </c:pt>
                <c:pt idx="2551">
                  <c:v>210.14599999999999</c:v>
                </c:pt>
                <c:pt idx="2552">
                  <c:v>210.15300000000002</c:v>
                </c:pt>
                <c:pt idx="2553">
                  <c:v>210.16</c:v>
                </c:pt>
                <c:pt idx="2554">
                  <c:v>210.167</c:v>
                </c:pt>
                <c:pt idx="2555">
                  <c:v>210.17399999999998</c:v>
                </c:pt>
                <c:pt idx="2556">
                  <c:v>210.18100000000001</c:v>
                </c:pt>
                <c:pt idx="2557">
                  <c:v>210.18800000000007</c:v>
                </c:pt>
                <c:pt idx="2558">
                  <c:v>210.19399999999999</c:v>
                </c:pt>
                <c:pt idx="2559">
                  <c:v>210.20099999999999</c:v>
                </c:pt>
                <c:pt idx="2560">
                  <c:v>210.208</c:v>
                </c:pt>
                <c:pt idx="2561">
                  <c:v>210.21499999999995</c:v>
                </c:pt>
                <c:pt idx="2562">
                  <c:v>210.22200000000001</c:v>
                </c:pt>
                <c:pt idx="2563">
                  <c:v>210.22899999999998</c:v>
                </c:pt>
                <c:pt idx="2564">
                  <c:v>210.23599999999999</c:v>
                </c:pt>
                <c:pt idx="2565">
                  <c:v>210.24299999999999</c:v>
                </c:pt>
                <c:pt idx="2566">
                  <c:v>210.25</c:v>
                </c:pt>
                <c:pt idx="2567">
                  <c:v>210.25700000000001</c:v>
                </c:pt>
                <c:pt idx="2568">
                  <c:v>210.26399999999998</c:v>
                </c:pt>
                <c:pt idx="2569">
                  <c:v>210.27099999999999</c:v>
                </c:pt>
                <c:pt idx="2570">
                  <c:v>210.27799999999999</c:v>
                </c:pt>
                <c:pt idx="2571">
                  <c:v>210.285</c:v>
                </c:pt>
                <c:pt idx="2572">
                  <c:v>210.292</c:v>
                </c:pt>
                <c:pt idx="2573">
                  <c:v>210.29899999999998</c:v>
                </c:pt>
                <c:pt idx="2574">
                  <c:v>210.30600000000001</c:v>
                </c:pt>
                <c:pt idx="2575">
                  <c:v>210.31200000000001</c:v>
                </c:pt>
                <c:pt idx="2576">
                  <c:v>210.31900000000002</c:v>
                </c:pt>
                <c:pt idx="2577">
                  <c:v>210.32600000000008</c:v>
                </c:pt>
                <c:pt idx="2578">
                  <c:v>210.333</c:v>
                </c:pt>
                <c:pt idx="2579">
                  <c:v>210.34</c:v>
                </c:pt>
                <c:pt idx="2580">
                  <c:v>210.34700000000001</c:v>
                </c:pt>
                <c:pt idx="2581">
                  <c:v>210.35400000000001</c:v>
                </c:pt>
                <c:pt idx="2582">
                  <c:v>210.36100000000008</c:v>
                </c:pt>
                <c:pt idx="2583">
                  <c:v>210.36800000000008</c:v>
                </c:pt>
                <c:pt idx="2584">
                  <c:v>210.375</c:v>
                </c:pt>
                <c:pt idx="2585">
                  <c:v>210.38200000000009</c:v>
                </c:pt>
                <c:pt idx="2586">
                  <c:v>210.38900000000001</c:v>
                </c:pt>
                <c:pt idx="2587">
                  <c:v>210.39600000000004</c:v>
                </c:pt>
                <c:pt idx="2588">
                  <c:v>210.40300000000002</c:v>
                </c:pt>
                <c:pt idx="2589">
                  <c:v>210.41</c:v>
                </c:pt>
                <c:pt idx="2590">
                  <c:v>210.417</c:v>
                </c:pt>
                <c:pt idx="2591">
                  <c:v>210.42400000000001</c:v>
                </c:pt>
                <c:pt idx="2592">
                  <c:v>210.43100000000001</c:v>
                </c:pt>
                <c:pt idx="2593">
                  <c:v>210.43800000000007</c:v>
                </c:pt>
                <c:pt idx="2594">
                  <c:v>210.44399999999999</c:v>
                </c:pt>
                <c:pt idx="2595">
                  <c:v>210.45100000000008</c:v>
                </c:pt>
                <c:pt idx="2596">
                  <c:v>210.45800000000008</c:v>
                </c:pt>
                <c:pt idx="2597">
                  <c:v>210.465</c:v>
                </c:pt>
                <c:pt idx="2598">
                  <c:v>210.47200000000001</c:v>
                </c:pt>
                <c:pt idx="2599">
                  <c:v>210.47899999999998</c:v>
                </c:pt>
                <c:pt idx="2600">
                  <c:v>210.48600000000008</c:v>
                </c:pt>
                <c:pt idx="2601">
                  <c:v>210.49300000000002</c:v>
                </c:pt>
                <c:pt idx="2602">
                  <c:v>210.5</c:v>
                </c:pt>
                <c:pt idx="2603">
                  <c:v>210.50700000000001</c:v>
                </c:pt>
                <c:pt idx="2604">
                  <c:v>210.51399999999998</c:v>
                </c:pt>
                <c:pt idx="2605">
                  <c:v>210.52100000000004</c:v>
                </c:pt>
                <c:pt idx="2606">
                  <c:v>210.52800000000008</c:v>
                </c:pt>
                <c:pt idx="2607">
                  <c:v>210.535</c:v>
                </c:pt>
                <c:pt idx="2608">
                  <c:v>210.542</c:v>
                </c:pt>
                <c:pt idx="2609">
                  <c:v>210.54899999999998</c:v>
                </c:pt>
                <c:pt idx="2610">
                  <c:v>210.55600000000001</c:v>
                </c:pt>
                <c:pt idx="2611">
                  <c:v>210.56200000000001</c:v>
                </c:pt>
                <c:pt idx="2612">
                  <c:v>210.56900000000002</c:v>
                </c:pt>
                <c:pt idx="2613">
                  <c:v>210.57599999999999</c:v>
                </c:pt>
                <c:pt idx="2614">
                  <c:v>210.583</c:v>
                </c:pt>
                <c:pt idx="2615">
                  <c:v>210.59</c:v>
                </c:pt>
                <c:pt idx="2616">
                  <c:v>210.59700000000001</c:v>
                </c:pt>
                <c:pt idx="2617">
                  <c:v>210.60399999999998</c:v>
                </c:pt>
                <c:pt idx="2618">
                  <c:v>210.61099999999999</c:v>
                </c:pt>
                <c:pt idx="2619">
                  <c:v>210.61799999999999</c:v>
                </c:pt>
                <c:pt idx="2620">
                  <c:v>210.625</c:v>
                </c:pt>
                <c:pt idx="2621">
                  <c:v>210.63200000000001</c:v>
                </c:pt>
                <c:pt idx="2622">
                  <c:v>210.63899999999998</c:v>
                </c:pt>
                <c:pt idx="2623">
                  <c:v>210.64599999999999</c:v>
                </c:pt>
                <c:pt idx="2624">
                  <c:v>210.65300000000002</c:v>
                </c:pt>
                <c:pt idx="2625">
                  <c:v>210.66</c:v>
                </c:pt>
                <c:pt idx="2626">
                  <c:v>210.667</c:v>
                </c:pt>
                <c:pt idx="2627">
                  <c:v>210.67399999999998</c:v>
                </c:pt>
                <c:pt idx="2628">
                  <c:v>210.68100000000001</c:v>
                </c:pt>
                <c:pt idx="2629">
                  <c:v>210.68800000000007</c:v>
                </c:pt>
                <c:pt idx="2630">
                  <c:v>210.69399999999999</c:v>
                </c:pt>
                <c:pt idx="2631">
                  <c:v>210.70099999999999</c:v>
                </c:pt>
                <c:pt idx="2632">
                  <c:v>210.708</c:v>
                </c:pt>
                <c:pt idx="2633">
                  <c:v>210.71499999999995</c:v>
                </c:pt>
                <c:pt idx="2634">
                  <c:v>210.72200000000001</c:v>
                </c:pt>
                <c:pt idx="2635">
                  <c:v>210.72899999999998</c:v>
                </c:pt>
                <c:pt idx="2636">
                  <c:v>210.73599999999999</c:v>
                </c:pt>
                <c:pt idx="2637">
                  <c:v>210.74299999999999</c:v>
                </c:pt>
                <c:pt idx="2638">
                  <c:v>210.75</c:v>
                </c:pt>
                <c:pt idx="2639">
                  <c:v>210.75700000000001</c:v>
                </c:pt>
                <c:pt idx="2640">
                  <c:v>210.76399999999998</c:v>
                </c:pt>
                <c:pt idx="2641">
                  <c:v>210.77099999999999</c:v>
                </c:pt>
                <c:pt idx="2642">
                  <c:v>210.77799999999999</c:v>
                </c:pt>
                <c:pt idx="2643">
                  <c:v>210.785</c:v>
                </c:pt>
                <c:pt idx="2644">
                  <c:v>210.792</c:v>
                </c:pt>
                <c:pt idx="2645">
                  <c:v>210.79899999999998</c:v>
                </c:pt>
                <c:pt idx="2646">
                  <c:v>210.80600000000001</c:v>
                </c:pt>
                <c:pt idx="2647">
                  <c:v>210.81200000000001</c:v>
                </c:pt>
                <c:pt idx="2648">
                  <c:v>210.81900000000002</c:v>
                </c:pt>
                <c:pt idx="2649">
                  <c:v>210.82600000000008</c:v>
                </c:pt>
                <c:pt idx="2650">
                  <c:v>210.833</c:v>
                </c:pt>
                <c:pt idx="2651">
                  <c:v>210.84</c:v>
                </c:pt>
                <c:pt idx="2652">
                  <c:v>210.84700000000001</c:v>
                </c:pt>
                <c:pt idx="2653">
                  <c:v>210.85400000000001</c:v>
                </c:pt>
                <c:pt idx="2654">
                  <c:v>210.86100000000008</c:v>
                </c:pt>
                <c:pt idx="2655">
                  <c:v>210.86800000000008</c:v>
                </c:pt>
                <c:pt idx="2656">
                  <c:v>210.875</c:v>
                </c:pt>
                <c:pt idx="2657">
                  <c:v>210.88200000000009</c:v>
                </c:pt>
                <c:pt idx="2658">
                  <c:v>210.88900000000001</c:v>
                </c:pt>
                <c:pt idx="2659">
                  <c:v>210.89600000000004</c:v>
                </c:pt>
                <c:pt idx="2660">
                  <c:v>210.90300000000002</c:v>
                </c:pt>
                <c:pt idx="2661">
                  <c:v>210.91</c:v>
                </c:pt>
                <c:pt idx="2662">
                  <c:v>210.917</c:v>
                </c:pt>
                <c:pt idx="2663">
                  <c:v>210.92400000000001</c:v>
                </c:pt>
                <c:pt idx="2664">
                  <c:v>210.93100000000001</c:v>
                </c:pt>
                <c:pt idx="2665">
                  <c:v>210.93800000000007</c:v>
                </c:pt>
                <c:pt idx="2666">
                  <c:v>210.94399999999999</c:v>
                </c:pt>
                <c:pt idx="2667">
                  <c:v>210.95100000000008</c:v>
                </c:pt>
                <c:pt idx="2668">
                  <c:v>210.95800000000008</c:v>
                </c:pt>
                <c:pt idx="2669">
                  <c:v>210.965</c:v>
                </c:pt>
                <c:pt idx="2670">
                  <c:v>210.97200000000001</c:v>
                </c:pt>
                <c:pt idx="2671">
                  <c:v>210.97899999999998</c:v>
                </c:pt>
                <c:pt idx="2672">
                  <c:v>210.98600000000008</c:v>
                </c:pt>
                <c:pt idx="2673">
                  <c:v>210.99300000000002</c:v>
                </c:pt>
                <c:pt idx="2674">
                  <c:v>211</c:v>
                </c:pt>
                <c:pt idx="2675">
                  <c:v>211.00700000000001</c:v>
                </c:pt>
                <c:pt idx="2676">
                  <c:v>211.01399999999998</c:v>
                </c:pt>
                <c:pt idx="2677">
                  <c:v>211.02100000000004</c:v>
                </c:pt>
                <c:pt idx="2678">
                  <c:v>211.02800000000008</c:v>
                </c:pt>
                <c:pt idx="2679">
                  <c:v>211.035</c:v>
                </c:pt>
                <c:pt idx="2680">
                  <c:v>211.042</c:v>
                </c:pt>
                <c:pt idx="2681">
                  <c:v>211.04899999999998</c:v>
                </c:pt>
                <c:pt idx="2682">
                  <c:v>211.05600000000001</c:v>
                </c:pt>
                <c:pt idx="2683">
                  <c:v>211.06200000000001</c:v>
                </c:pt>
                <c:pt idx="2684">
                  <c:v>211.06900000000002</c:v>
                </c:pt>
                <c:pt idx="2685">
                  <c:v>211.07599999999999</c:v>
                </c:pt>
                <c:pt idx="2686">
                  <c:v>211.083</c:v>
                </c:pt>
                <c:pt idx="2687">
                  <c:v>211.09</c:v>
                </c:pt>
                <c:pt idx="2688">
                  <c:v>211.09700000000001</c:v>
                </c:pt>
                <c:pt idx="2689">
                  <c:v>211.10399999999998</c:v>
                </c:pt>
                <c:pt idx="2690">
                  <c:v>211.11099999999999</c:v>
                </c:pt>
                <c:pt idx="2691">
                  <c:v>211.11799999999999</c:v>
                </c:pt>
                <c:pt idx="2692">
                  <c:v>211.125</c:v>
                </c:pt>
                <c:pt idx="2693">
                  <c:v>211.13200000000001</c:v>
                </c:pt>
                <c:pt idx="2694">
                  <c:v>211.13899999999998</c:v>
                </c:pt>
                <c:pt idx="2695">
                  <c:v>211.14599999999999</c:v>
                </c:pt>
                <c:pt idx="2696">
                  <c:v>211.15300000000002</c:v>
                </c:pt>
                <c:pt idx="2697">
                  <c:v>211.16</c:v>
                </c:pt>
                <c:pt idx="2698">
                  <c:v>211.167</c:v>
                </c:pt>
                <c:pt idx="2699">
                  <c:v>211.17399999999998</c:v>
                </c:pt>
                <c:pt idx="2700">
                  <c:v>211.18100000000001</c:v>
                </c:pt>
                <c:pt idx="2701">
                  <c:v>211.18800000000007</c:v>
                </c:pt>
                <c:pt idx="2702">
                  <c:v>211.19399999999999</c:v>
                </c:pt>
                <c:pt idx="2703">
                  <c:v>211.20099999999999</c:v>
                </c:pt>
                <c:pt idx="2704">
                  <c:v>211.208</c:v>
                </c:pt>
                <c:pt idx="2705">
                  <c:v>211.21499999999995</c:v>
                </c:pt>
                <c:pt idx="2706">
                  <c:v>211.22200000000001</c:v>
                </c:pt>
                <c:pt idx="2707">
                  <c:v>211.22899999999998</c:v>
                </c:pt>
                <c:pt idx="2708">
                  <c:v>211.23599999999999</c:v>
                </c:pt>
                <c:pt idx="2709">
                  <c:v>211.24299999999999</c:v>
                </c:pt>
                <c:pt idx="2710">
                  <c:v>211.25</c:v>
                </c:pt>
                <c:pt idx="2711">
                  <c:v>211.25700000000001</c:v>
                </c:pt>
                <c:pt idx="2712">
                  <c:v>211.26399999999998</c:v>
                </c:pt>
                <c:pt idx="2713">
                  <c:v>211.27099999999999</c:v>
                </c:pt>
                <c:pt idx="2714">
                  <c:v>211.27799999999999</c:v>
                </c:pt>
                <c:pt idx="2715">
                  <c:v>211.285</c:v>
                </c:pt>
                <c:pt idx="2716">
                  <c:v>211.292</c:v>
                </c:pt>
                <c:pt idx="2717">
                  <c:v>211.29899999999998</c:v>
                </c:pt>
                <c:pt idx="2718">
                  <c:v>211.30600000000001</c:v>
                </c:pt>
                <c:pt idx="2719">
                  <c:v>211.31200000000001</c:v>
                </c:pt>
                <c:pt idx="2720">
                  <c:v>211.31900000000002</c:v>
                </c:pt>
                <c:pt idx="2721">
                  <c:v>211.32600000000008</c:v>
                </c:pt>
                <c:pt idx="2722">
                  <c:v>211.333</c:v>
                </c:pt>
                <c:pt idx="2723">
                  <c:v>211.34</c:v>
                </c:pt>
                <c:pt idx="2724">
                  <c:v>211.34700000000001</c:v>
                </c:pt>
                <c:pt idx="2725">
                  <c:v>211.35400000000001</c:v>
                </c:pt>
                <c:pt idx="2726">
                  <c:v>211.36100000000008</c:v>
                </c:pt>
                <c:pt idx="2727">
                  <c:v>211.36800000000008</c:v>
                </c:pt>
                <c:pt idx="2728">
                  <c:v>211.375</c:v>
                </c:pt>
                <c:pt idx="2729">
                  <c:v>211.38200000000009</c:v>
                </c:pt>
                <c:pt idx="2730">
                  <c:v>211.38900000000001</c:v>
                </c:pt>
                <c:pt idx="2731">
                  <c:v>211.39600000000004</c:v>
                </c:pt>
                <c:pt idx="2732">
                  <c:v>211.40300000000002</c:v>
                </c:pt>
                <c:pt idx="2733">
                  <c:v>211.41</c:v>
                </c:pt>
                <c:pt idx="2734">
                  <c:v>211.417</c:v>
                </c:pt>
                <c:pt idx="2735">
                  <c:v>211.42400000000001</c:v>
                </c:pt>
                <c:pt idx="2736">
                  <c:v>211.43100000000001</c:v>
                </c:pt>
                <c:pt idx="2737">
                  <c:v>211.43800000000007</c:v>
                </c:pt>
                <c:pt idx="2738">
                  <c:v>211.44399999999999</c:v>
                </c:pt>
                <c:pt idx="2739">
                  <c:v>211.45100000000008</c:v>
                </c:pt>
                <c:pt idx="2740">
                  <c:v>211.45800000000008</c:v>
                </c:pt>
                <c:pt idx="2741">
                  <c:v>211.465</c:v>
                </c:pt>
                <c:pt idx="2742">
                  <c:v>211.47200000000001</c:v>
                </c:pt>
                <c:pt idx="2743">
                  <c:v>211.47899999999998</c:v>
                </c:pt>
                <c:pt idx="2744">
                  <c:v>211.48600000000008</c:v>
                </c:pt>
                <c:pt idx="2745">
                  <c:v>211.49300000000002</c:v>
                </c:pt>
                <c:pt idx="2746">
                  <c:v>211.5</c:v>
                </c:pt>
                <c:pt idx="2747">
                  <c:v>211.50700000000001</c:v>
                </c:pt>
                <c:pt idx="2748">
                  <c:v>211.51399999999998</c:v>
                </c:pt>
                <c:pt idx="2749">
                  <c:v>211.52100000000004</c:v>
                </c:pt>
                <c:pt idx="2750">
                  <c:v>211.52800000000008</c:v>
                </c:pt>
                <c:pt idx="2751">
                  <c:v>211.535</c:v>
                </c:pt>
                <c:pt idx="2752">
                  <c:v>211.542</c:v>
                </c:pt>
                <c:pt idx="2753">
                  <c:v>211.54899999999998</c:v>
                </c:pt>
                <c:pt idx="2754">
                  <c:v>211.55600000000001</c:v>
                </c:pt>
                <c:pt idx="2755">
                  <c:v>211.56200000000001</c:v>
                </c:pt>
                <c:pt idx="2756">
                  <c:v>211.56900000000002</c:v>
                </c:pt>
                <c:pt idx="2757">
                  <c:v>211.57599999999999</c:v>
                </c:pt>
                <c:pt idx="2758">
                  <c:v>211.583</c:v>
                </c:pt>
                <c:pt idx="2759">
                  <c:v>211.59</c:v>
                </c:pt>
                <c:pt idx="2760">
                  <c:v>211.59700000000001</c:v>
                </c:pt>
                <c:pt idx="2761">
                  <c:v>211.60399999999998</c:v>
                </c:pt>
                <c:pt idx="2762">
                  <c:v>211.61099999999999</c:v>
                </c:pt>
                <c:pt idx="2763">
                  <c:v>211.61799999999999</c:v>
                </c:pt>
                <c:pt idx="2764">
                  <c:v>211.625</c:v>
                </c:pt>
                <c:pt idx="2765">
                  <c:v>211.63200000000001</c:v>
                </c:pt>
                <c:pt idx="2766">
                  <c:v>211.63899999999998</c:v>
                </c:pt>
                <c:pt idx="2767">
                  <c:v>211.64599999999999</c:v>
                </c:pt>
                <c:pt idx="2768">
                  <c:v>211.65300000000002</c:v>
                </c:pt>
                <c:pt idx="2769">
                  <c:v>211.66</c:v>
                </c:pt>
                <c:pt idx="2770">
                  <c:v>211.667</c:v>
                </c:pt>
                <c:pt idx="2771">
                  <c:v>211.67399999999998</c:v>
                </c:pt>
                <c:pt idx="2772">
                  <c:v>211.68100000000001</c:v>
                </c:pt>
                <c:pt idx="2773">
                  <c:v>211.68800000000007</c:v>
                </c:pt>
                <c:pt idx="2774">
                  <c:v>211.69399999999999</c:v>
                </c:pt>
                <c:pt idx="2775">
                  <c:v>211.70099999999999</c:v>
                </c:pt>
                <c:pt idx="2776">
                  <c:v>211.708</c:v>
                </c:pt>
                <c:pt idx="2777">
                  <c:v>211.71499999999995</c:v>
                </c:pt>
                <c:pt idx="2778">
                  <c:v>211.72200000000001</c:v>
                </c:pt>
                <c:pt idx="2779">
                  <c:v>211.72899999999998</c:v>
                </c:pt>
                <c:pt idx="2780">
                  <c:v>211.73599999999999</c:v>
                </c:pt>
                <c:pt idx="2781">
                  <c:v>211.74299999999999</c:v>
                </c:pt>
                <c:pt idx="2782">
                  <c:v>211.75</c:v>
                </c:pt>
                <c:pt idx="2783">
                  <c:v>211.75700000000001</c:v>
                </c:pt>
                <c:pt idx="2784">
                  <c:v>211.76399999999998</c:v>
                </c:pt>
                <c:pt idx="2785">
                  <c:v>211.77099999999999</c:v>
                </c:pt>
                <c:pt idx="2786">
                  <c:v>211.77799999999999</c:v>
                </c:pt>
                <c:pt idx="2787">
                  <c:v>211.785</c:v>
                </c:pt>
                <c:pt idx="2788">
                  <c:v>211.792</c:v>
                </c:pt>
                <c:pt idx="2789">
                  <c:v>211.79899999999998</c:v>
                </c:pt>
                <c:pt idx="2790">
                  <c:v>211.80600000000001</c:v>
                </c:pt>
                <c:pt idx="2791">
                  <c:v>211.81200000000001</c:v>
                </c:pt>
                <c:pt idx="2792">
                  <c:v>211.81900000000002</c:v>
                </c:pt>
                <c:pt idx="2793">
                  <c:v>211.82600000000008</c:v>
                </c:pt>
                <c:pt idx="2794">
                  <c:v>211.833</c:v>
                </c:pt>
                <c:pt idx="2795">
                  <c:v>211.84</c:v>
                </c:pt>
                <c:pt idx="2796">
                  <c:v>211.84700000000001</c:v>
                </c:pt>
                <c:pt idx="2797">
                  <c:v>211.85400000000001</c:v>
                </c:pt>
                <c:pt idx="2798">
                  <c:v>211.86100000000008</c:v>
                </c:pt>
                <c:pt idx="2799">
                  <c:v>211.86800000000008</c:v>
                </c:pt>
                <c:pt idx="2800">
                  <c:v>211.875</c:v>
                </c:pt>
                <c:pt idx="2801">
                  <c:v>211.88200000000009</c:v>
                </c:pt>
                <c:pt idx="2802">
                  <c:v>211.88900000000001</c:v>
                </c:pt>
                <c:pt idx="2803">
                  <c:v>211.89600000000004</c:v>
                </c:pt>
                <c:pt idx="2804">
                  <c:v>211.90300000000002</c:v>
                </c:pt>
                <c:pt idx="2805">
                  <c:v>211.91</c:v>
                </c:pt>
                <c:pt idx="2806">
                  <c:v>211.917</c:v>
                </c:pt>
                <c:pt idx="2807">
                  <c:v>211.92400000000001</c:v>
                </c:pt>
                <c:pt idx="2808">
                  <c:v>211.93100000000001</c:v>
                </c:pt>
                <c:pt idx="2809">
                  <c:v>211.93800000000007</c:v>
                </c:pt>
                <c:pt idx="2810">
                  <c:v>211.94399999999999</c:v>
                </c:pt>
                <c:pt idx="2811">
                  <c:v>211.95100000000008</c:v>
                </c:pt>
                <c:pt idx="2812">
                  <c:v>211.95800000000008</c:v>
                </c:pt>
                <c:pt idx="2813">
                  <c:v>211.965</c:v>
                </c:pt>
                <c:pt idx="2814">
                  <c:v>211.97200000000001</c:v>
                </c:pt>
                <c:pt idx="2815">
                  <c:v>211.97899999999998</c:v>
                </c:pt>
                <c:pt idx="2816">
                  <c:v>211.98600000000008</c:v>
                </c:pt>
                <c:pt idx="2817">
                  <c:v>211.99300000000002</c:v>
                </c:pt>
                <c:pt idx="2818">
                  <c:v>212</c:v>
                </c:pt>
                <c:pt idx="2819">
                  <c:v>212.00700000000001</c:v>
                </c:pt>
                <c:pt idx="2820">
                  <c:v>212.01399999999998</c:v>
                </c:pt>
                <c:pt idx="2821">
                  <c:v>212.02100000000004</c:v>
                </c:pt>
                <c:pt idx="2822">
                  <c:v>212.02800000000008</c:v>
                </c:pt>
                <c:pt idx="2823">
                  <c:v>212.035</c:v>
                </c:pt>
                <c:pt idx="2824">
                  <c:v>212.042</c:v>
                </c:pt>
                <c:pt idx="2825">
                  <c:v>212.04899999999998</c:v>
                </c:pt>
                <c:pt idx="2826">
                  <c:v>212.05600000000001</c:v>
                </c:pt>
                <c:pt idx="2827">
                  <c:v>212.06200000000001</c:v>
                </c:pt>
                <c:pt idx="2828">
                  <c:v>212.06900000000002</c:v>
                </c:pt>
                <c:pt idx="2829">
                  <c:v>212.07599999999999</c:v>
                </c:pt>
                <c:pt idx="2830">
                  <c:v>212.083</c:v>
                </c:pt>
                <c:pt idx="2831">
                  <c:v>212.09</c:v>
                </c:pt>
                <c:pt idx="2832">
                  <c:v>212.09700000000001</c:v>
                </c:pt>
                <c:pt idx="2833">
                  <c:v>212.10399999999998</c:v>
                </c:pt>
                <c:pt idx="2834">
                  <c:v>212.11099999999999</c:v>
                </c:pt>
                <c:pt idx="2835">
                  <c:v>212.11799999999999</c:v>
                </c:pt>
                <c:pt idx="2836">
                  <c:v>212.125</c:v>
                </c:pt>
                <c:pt idx="2837">
                  <c:v>212.13200000000001</c:v>
                </c:pt>
                <c:pt idx="2838">
                  <c:v>212.13899999999998</c:v>
                </c:pt>
                <c:pt idx="2839">
                  <c:v>212.14599999999999</c:v>
                </c:pt>
                <c:pt idx="2840">
                  <c:v>212.15300000000002</c:v>
                </c:pt>
                <c:pt idx="2841">
                  <c:v>212.16</c:v>
                </c:pt>
                <c:pt idx="2842">
                  <c:v>212.167</c:v>
                </c:pt>
                <c:pt idx="2843">
                  <c:v>212.17399999999998</c:v>
                </c:pt>
                <c:pt idx="2844">
                  <c:v>212.18100000000001</c:v>
                </c:pt>
                <c:pt idx="2845">
                  <c:v>212.18800000000007</c:v>
                </c:pt>
                <c:pt idx="2846">
                  <c:v>212.19399999999999</c:v>
                </c:pt>
                <c:pt idx="2847">
                  <c:v>212.20099999999999</c:v>
                </c:pt>
                <c:pt idx="2848">
                  <c:v>212.208</c:v>
                </c:pt>
                <c:pt idx="2849">
                  <c:v>212.21499999999995</c:v>
                </c:pt>
                <c:pt idx="2850">
                  <c:v>212.22200000000001</c:v>
                </c:pt>
                <c:pt idx="2851">
                  <c:v>212.22899999999998</c:v>
                </c:pt>
                <c:pt idx="2852">
                  <c:v>212.23599999999999</c:v>
                </c:pt>
                <c:pt idx="2853">
                  <c:v>212.24299999999999</c:v>
                </c:pt>
                <c:pt idx="2854">
                  <c:v>212.25</c:v>
                </c:pt>
                <c:pt idx="2855">
                  <c:v>212.25700000000001</c:v>
                </c:pt>
                <c:pt idx="2856">
                  <c:v>212.26399999999998</c:v>
                </c:pt>
                <c:pt idx="2857">
                  <c:v>212.27099999999999</c:v>
                </c:pt>
                <c:pt idx="2858">
                  <c:v>212.27799999999999</c:v>
                </c:pt>
                <c:pt idx="2859">
                  <c:v>212.285</c:v>
                </c:pt>
                <c:pt idx="2860">
                  <c:v>212.292</c:v>
                </c:pt>
                <c:pt idx="2861">
                  <c:v>212.29899999999998</c:v>
                </c:pt>
                <c:pt idx="2862">
                  <c:v>212.30600000000001</c:v>
                </c:pt>
                <c:pt idx="2863">
                  <c:v>212.31200000000001</c:v>
                </c:pt>
                <c:pt idx="2864">
                  <c:v>212.31900000000002</c:v>
                </c:pt>
                <c:pt idx="2865">
                  <c:v>212.32600000000008</c:v>
                </c:pt>
                <c:pt idx="2866">
                  <c:v>212.333</c:v>
                </c:pt>
                <c:pt idx="2867">
                  <c:v>212.34</c:v>
                </c:pt>
                <c:pt idx="2868">
                  <c:v>212.34700000000001</c:v>
                </c:pt>
                <c:pt idx="2869">
                  <c:v>212.35400000000001</c:v>
                </c:pt>
                <c:pt idx="2870">
                  <c:v>212.36100000000008</c:v>
                </c:pt>
                <c:pt idx="2871">
                  <c:v>212.36800000000008</c:v>
                </c:pt>
                <c:pt idx="2872">
                  <c:v>212.375</c:v>
                </c:pt>
                <c:pt idx="2873">
                  <c:v>212.38200000000009</c:v>
                </c:pt>
                <c:pt idx="2874">
                  <c:v>212.38900000000001</c:v>
                </c:pt>
                <c:pt idx="2875">
                  <c:v>212.39600000000004</c:v>
                </c:pt>
                <c:pt idx="2876">
                  <c:v>212.40300000000002</c:v>
                </c:pt>
                <c:pt idx="2877">
                  <c:v>212.41</c:v>
                </c:pt>
                <c:pt idx="2878">
                  <c:v>212.417</c:v>
                </c:pt>
                <c:pt idx="2879">
                  <c:v>212.42400000000001</c:v>
                </c:pt>
                <c:pt idx="2880">
                  <c:v>212.43100000000001</c:v>
                </c:pt>
                <c:pt idx="2881">
                  <c:v>212.43800000000007</c:v>
                </c:pt>
                <c:pt idx="2882">
                  <c:v>212.44399999999999</c:v>
                </c:pt>
                <c:pt idx="2883">
                  <c:v>212.45100000000008</c:v>
                </c:pt>
                <c:pt idx="2884">
                  <c:v>212.45800000000008</c:v>
                </c:pt>
                <c:pt idx="2885">
                  <c:v>212.465</c:v>
                </c:pt>
                <c:pt idx="2886">
                  <c:v>212.47200000000001</c:v>
                </c:pt>
                <c:pt idx="2887">
                  <c:v>212.47899999999998</c:v>
                </c:pt>
                <c:pt idx="2888">
                  <c:v>212.48600000000008</c:v>
                </c:pt>
                <c:pt idx="2889">
                  <c:v>212.49300000000002</c:v>
                </c:pt>
                <c:pt idx="2890">
                  <c:v>212.5</c:v>
                </c:pt>
                <c:pt idx="2891">
                  <c:v>212.50700000000001</c:v>
                </c:pt>
                <c:pt idx="2892">
                  <c:v>212.51399999999998</c:v>
                </c:pt>
                <c:pt idx="2893">
                  <c:v>212.52100000000004</c:v>
                </c:pt>
                <c:pt idx="2894">
                  <c:v>212.52800000000008</c:v>
                </c:pt>
                <c:pt idx="2895">
                  <c:v>212.535</c:v>
                </c:pt>
                <c:pt idx="2896">
                  <c:v>212.542</c:v>
                </c:pt>
                <c:pt idx="2897">
                  <c:v>212.54899999999998</c:v>
                </c:pt>
                <c:pt idx="2898">
                  <c:v>212.55600000000001</c:v>
                </c:pt>
                <c:pt idx="2899">
                  <c:v>212.56200000000001</c:v>
                </c:pt>
                <c:pt idx="2900">
                  <c:v>212.56900000000002</c:v>
                </c:pt>
                <c:pt idx="2901">
                  <c:v>212.57599999999999</c:v>
                </c:pt>
                <c:pt idx="2902">
                  <c:v>212.583</c:v>
                </c:pt>
                <c:pt idx="2903">
                  <c:v>212.59</c:v>
                </c:pt>
                <c:pt idx="2904">
                  <c:v>212.59700000000001</c:v>
                </c:pt>
                <c:pt idx="2905">
                  <c:v>212.60399999999998</c:v>
                </c:pt>
                <c:pt idx="2906">
                  <c:v>212.61099999999999</c:v>
                </c:pt>
                <c:pt idx="2907">
                  <c:v>212.61799999999999</c:v>
                </c:pt>
                <c:pt idx="2908">
                  <c:v>212.625</c:v>
                </c:pt>
                <c:pt idx="2909">
                  <c:v>212.63200000000001</c:v>
                </c:pt>
                <c:pt idx="2910">
                  <c:v>212.63899999999998</c:v>
                </c:pt>
                <c:pt idx="2911">
                  <c:v>212.64599999999999</c:v>
                </c:pt>
                <c:pt idx="2912">
                  <c:v>212.65300000000002</c:v>
                </c:pt>
                <c:pt idx="2913">
                  <c:v>212.66</c:v>
                </c:pt>
                <c:pt idx="2914">
                  <c:v>212.667</c:v>
                </c:pt>
                <c:pt idx="2915">
                  <c:v>212.67399999999998</c:v>
                </c:pt>
                <c:pt idx="2916">
                  <c:v>212.68100000000001</c:v>
                </c:pt>
                <c:pt idx="2917">
                  <c:v>212.68800000000007</c:v>
                </c:pt>
                <c:pt idx="2918">
                  <c:v>212.69399999999999</c:v>
                </c:pt>
                <c:pt idx="2919">
                  <c:v>212.70099999999999</c:v>
                </c:pt>
                <c:pt idx="2920">
                  <c:v>212.708</c:v>
                </c:pt>
                <c:pt idx="2921">
                  <c:v>212.71499999999995</c:v>
                </c:pt>
                <c:pt idx="2922">
                  <c:v>212.72200000000001</c:v>
                </c:pt>
                <c:pt idx="2923">
                  <c:v>212.72899999999998</c:v>
                </c:pt>
                <c:pt idx="2924">
                  <c:v>212.73599999999999</c:v>
                </c:pt>
                <c:pt idx="2925">
                  <c:v>212.74299999999999</c:v>
                </c:pt>
                <c:pt idx="2926">
                  <c:v>212.75</c:v>
                </c:pt>
                <c:pt idx="2927">
                  <c:v>212.75700000000001</c:v>
                </c:pt>
                <c:pt idx="2928">
                  <c:v>212.76399999999998</c:v>
                </c:pt>
                <c:pt idx="2929">
                  <c:v>212.77099999999999</c:v>
                </c:pt>
                <c:pt idx="2930">
                  <c:v>212.77799999999999</c:v>
                </c:pt>
                <c:pt idx="2931">
                  <c:v>212.785</c:v>
                </c:pt>
                <c:pt idx="2932">
                  <c:v>212.792</c:v>
                </c:pt>
                <c:pt idx="2933">
                  <c:v>212.79899999999998</c:v>
                </c:pt>
                <c:pt idx="2934">
                  <c:v>212.80600000000001</c:v>
                </c:pt>
                <c:pt idx="2935">
                  <c:v>212.81200000000001</c:v>
                </c:pt>
                <c:pt idx="2936">
                  <c:v>212.81900000000002</c:v>
                </c:pt>
                <c:pt idx="2937">
                  <c:v>212.82600000000008</c:v>
                </c:pt>
                <c:pt idx="2938">
                  <c:v>212.833</c:v>
                </c:pt>
                <c:pt idx="2939">
                  <c:v>212.84</c:v>
                </c:pt>
                <c:pt idx="2940">
                  <c:v>212.84700000000001</c:v>
                </c:pt>
                <c:pt idx="2941">
                  <c:v>212.85400000000001</c:v>
                </c:pt>
                <c:pt idx="2942">
                  <c:v>212.86100000000008</c:v>
                </c:pt>
                <c:pt idx="2943">
                  <c:v>212.86800000000008</c:v>
                </c:pt>
                <c:pt idx="2944">
                  <c:v>212.875</c:v>
                </c:pt>
                <c:pt idx="2945">
                  <c:v>212.88200000000009</c:v>
                </c:pt>
                <c:pt idx="2946">
                  <c:v>212.88900000000001</c:v>
                </c:pt>
                <c:pt idx="2947">
                  <c:v>212.89600000000004</c:v>
                </c:pt>
                <c:pt idx="2948">
                  <c:v>212.90300000000002</c:v>
                </c:pt>
                <c:pt idx="2949">
                  <c:v>212.91</c:v>
                </c:pt>
                <c:pt idx="2950">
                  <c:v>212.917</c:v>
                </c:pt>
                <c:pt idx="2951">
                  <c:v>212.92400000000001</c:v>
                </c:pt>
                <c:pt idx="2952">
                  <c:v>212.93100000000001</c:v>
                </c:pt>
                <c:pt idx="2953">
                  <c:v>212.93800000000007</c:v>
                </c:pt>
                <c:pt idx="2954">
                  <c:v>212.94399999999999</c:v>
                </c:pt>
                <c:pt idx="2955">
                  <c:v>212.95100000000008</c:v>
                </c:pt>
                <c:pt idx="2956">
                  <c:v>212.95800000000008</c:v>
                </c:pt>
                <c:pt idx="2957">
                  <c:v>212.965</c:v>
                </c:pt>
                <c:pt idx="2958">
                  <c:v>212.97200000000001</c:v>
                </c:pt>
                <c:pt idx="2959">
                  <c:v>212.97899999999998</c:v>
                </c:pt>
                <c:pt idx="2960">
                  <c:v>212.98600000000008</c:v>
                </c:pt>
                <c:pt idx="2961">
                  <c:v>212.99300000000002</c:v>
                </c:pt>
                <c:pt idx="2962">
                  <c:v>213</c:v>
                </c:pt>
                <c:pt idx="2963">
                  <c:v>213.00700000000001</c:v>
                </c:pt>
                <c:pt idx="2964">
                  <c:v>213.01399999999998</c:v>
                </c:pt>
                <c:pt idx="2965">
                  <c:v>213.02100000000004</c:v>
                </c:pt>
                <c:pt idx="2966">
                  <c:v>213.02800000000008</c:v>
                </c:pt>
                <c:pt idx="2967">
                  <c:v>213.035</c:v>
                </c:pt>
                <c:pt idx="2968">
                  <c:v>213.042</c:v>
                </c:pt>
                <c:pt idx="2969">
                  <c:v>213.04899999999998</c:v>
                </c:pt>
                <c:pt idx="2970">
                  <c:v>213.05600000000001</c:v>
                </c:pt>
                <c:pt idx="2971">
                  <c:v>213.06200000000001</c:v>
                </c:pt>
                <c:pt idx="2972">
                  <c:v>213.06900000000002</c:v>
                </c:pt>
                <c:pt idx="2973">
                  <c:v>213.07599999999999</c:v>
                </c:pt>
                <c:pt idx="2974">
                  <c:v>213.083</c:v>
                </c:pt>
                <c:pt idx="2975">
                  <c:v>213.09</c:v>
                </c:pt>
                <c:pt idx="2976">
                  <c:v>213.09700000000001</c:v>
                </c:pt>
                <c:pt idx="2977">
                  <c:v>213.10399999999998</c:v>
                </c:pt>
                <c:pt idx="2978">
                  <c:v>213.11099999999999</c:v>
                </c:pt>
                <c:pt idx="2979">
                  <c:v>213.11799999999999</c:v>
                </c:pt>
                <c:pt idx="2980">
                  <c:v>213.125</c:v>
                </c:pt>
                <c:pt idx="2981">
                  <c:v>213.13200000000001</c:v>
                </c:pt>
                <c:pt idx="2982">
                  <c:v>213.13899999999998</c:v>
                </c:pt>
                <c:pt idx="2983">
                  <c:v>213.14599999999999</c:v>
                </c:pt>
                <c:pt idx="2984">
                  <c:v>213.15300000000002</c:v>
                </c:pt>
                <c:pt idx="2985">
                  <c:v>213.16</c:v>
                </c:pt>
                <c:pt idx="2986">
                  <c:v>213.167</c:v>
                </c:pt>
                <c:pt idx="2987">
                  <c:v>213.17399999999998</c:v>
                </c:pt>
                <c:pt idx="2988">
                  <c:v>213.18100000000001</c:v>
                </c:pt>
                <c:pt idx="2989">
                  <c:v>213.18800000000007</c:v>
                </c:pt>
                <c:pt idx="2990">
                  <c:v>213.19399999999999</c:v>
                </c:pt>
                <c:pt idx="2991">
                  <c:v>213.20099999999999</c:v>
                </c:pt>
                <c:pt idx="2992">
                  <c:v>213.208</c:v>
                </c:pt>
                <c:pt idx="2993">
                  <c:v>213.21499999999995</c:v>
                </c:pt>
                <c:pt idx="2994">
                  <c:v>213.22200000000001</c:v>
                </c:pt>
                <c:pt idx="2995">
                  <c:v>213.22899999999998</c:v>
                </c:pt>
                <c:pt idx="2996">
                  <c:v>213.23599999999999</c:v>
                </c:pt>
                <c:pt idx="2997">
                  <c:v>213.24299999999999</c:v>
                </c:pt>
                <c:pt idx="2998">
                  <c:v>213.25</c:v>
                </c:pt>
                <c:pt idx="2999">
                  <c:v>213.25700000000001</c:v>
                </c:pt>
                <c:pt idx="3000">
                  <c:v>213.26399999999998</c:v>
                </c:pt>
                <c:pt idx="3001">
                  <c:v>213.27099999999999</c:v>
                </c:pt>
                <c:pt idx="3002">
                  <c:v>213.27799999999999</c:v>
                </c:pt>
                <c:pt idx="3003">
                  <c:v>213.285</c:v>
                </c:pt>
                <c:pt idx="3004">
                  <c:v>213.292</c:v>
                </c:pt>
                <c:pt idx="3005">
                  <c:v>213.29899999999998</c:v>
                </c:pt>
                <c:pt idx="3006">
                  <c:v>213.30600000000001</c:v>
                </c:pt>
                <c:pt idx="3007">
                  <c:v>213.31200000000001</c:v>
                </c:pt>
                <c:pt idx="3008">
                  <c:v>213.31900000000002</c:v>
                </c:pt>
                <c:pt idx="3009">
                  <c:v>213.32600000000008</c:v>
                </c:pt>
                <c:pt idx="3010">
                  <c:v>213.333</c:v>
                </c:pt>
                <c:pt idx="3011">
                  <c:v>213.34</c:v>
                </c:pt>
                <c:pt idx="3012">
                  <c:v>213.34700000000001</c:v>
                </c:pt>
                <c:pt idx="3013">
                  <c:v>213.35400000000001</c:v>
                </c:pt>
                <c:pt idx="3014">
                  <c:v>213.36100000000008</c:v>
                </c:pt>
                <c:pt idx="3015">
                  <c:v>213.36800000000008</c:v>
                </c:pt>
                <c:pt idx="3016">
                  <c:v>213.375</c:v>
                </c:pt>
                <c:pt idx="3017">
                  <c:v>213.38200000000009</c:v>
                </c:pt>
                <c:pt idx="3018">
                  <c:v>213.38900000000001</c:v>
                </c:pt>
                <c:pt idx="3019">
                  <c:v>213.39600000000004</c:v>
                </c:pt>
                <c:pt idx="3020">
                  <c:v>213.40300000000002</c:v>
                </c:pt>
                <c:pt idx="3021">
                  <c:v>213.41</c:v>
                </c:pt>
                <c:pt idx="3022">
                  <c:v>213.417</c:v>
                </c:pt>
                <c:pt idx="3023">
                  <c:v>213.42400000000001</c:v>
                </c:pt>
                <c:pt idx="3024">
                  <c:v>213.43100000000001</c:v>
                </c:pt>
                <c:pt idx="3025">
                  <c:v>213.43800000000007</c:v>
                </c:pt>
                <c:pt idx="3026">
                  <c:v>213.44399999999999</c:v>
                </c:pt>
                <c:pt idx="3027">
                  <c:v>213.45100000000008</c:v>
                </c:pt>
                <c:pt idx="3028">
                  <c:v>213.45800000000008</c:v>
                </c:pt>
                <c:pt idx="3029">
                  <c:v>213.465</c:v>
                </c:pt>
                <c:pt idx="3030">
                  <c:v>213.47200000000001</c:v>
                </c:pt>
                <c:pt idx="3031">
                  <c:v>213.47899999999998</c:v>
                </c:pt>
                <c:pt idx="3032">
                  <c:v>213.48600000000008</c:v>
                </c:pt>
                <c:pt idx="3033">
                  <c:v>213.49300000000002</c:v>
                </c:pt>
                <c:pt idx="3034">
                  <c:v>213.5</c:v>
                </c:pt>
                <c:pt idx="3035">
                  <c:v>213.50700000000001</c:v>
                </c:pt>
                <c:pt idx="3036">
                  <c:v>213.51399999999998</c:v>
                </c:pt>
                <c:pt idx="3037">
                  <c:v>213.52100000000004</c:v>
                </c:pt>
                <c:pt idx="3038">
                  <c:v>213.52800000000008</c:v>
                </c:pt>
                <c:pt idx="3039">
                  <c:v>213.535</c:v>
                </c:pt>
                <c:pt idx="3040">
                  <c:v>213.542</c:v>
                </c:pt>
                <c:pt idx="3041">
                  <c:v>213.54899999999998</c:v>
                </c:pt>
                <c:pt idx="3042">
                  <c:v>213.55600000000001</c:v>
                </c:pt>
                <c:pt idx="3043">
                  <c:v>213.56200000000001</c:v>
                </c:pt>
                <c:pt idx="3044">
                  <c:v>213.56900000000002</c:v>
                </c:pt>
                <c:pt idx="3045">
                  <c:v>213.57599999999999</c:v>
                </c:pt>
                <c:pt idx="3046">
                  <c:v>213.583</c:v>
                </c:pt>
                <c:pt idx="3047">
                  <c:v>213.59</c:v>
                </c:pt>
                <c:pt idx="3048">
                  <c:v>213.59700000000001</c:v>
                </c:pt>
                <c:pt idx="3049">
                  <c:v>213.60399999999998</c:v>
                </c:pt>
                <c:pt idx="3050">
                  <c:v>213.61099999999999</c:v>
                </c:pt>
                <c:pt idx="3051">
                  <c:v>213.61799999999999</c:v>
                </c:pt>
                <c:pt idx="3052">
                  <c:v>213.625</c:v>
                </c:pt>
                <c:pt idx="3053">
                  <c:v>213.63200000000001</c:v>
                </c:pt>
                <c:pt idx="3054">
                  <c:v>213.63899999999998</c:v>
                </c:pt>
                <c:pt idx="3055">
                  <c:v>213.64599999999999</c:v>
                </c:pt>
                <c:pt idx="3056">
                  <c:v>213.65300000000002</c:v>
                </c:pt>
                <c:pt idx="3057">
                  <c:v>213.66</c:v>
                </c:pt>
                <c:pt idx="3058">
                  <c:v>213.667</c:v>
                </c:pt>
                <c:pt idx="3059">
                  <c:v>213.67399999999998</c:v>
                </c:pt>
                <c:pt idx="3060">
                  <c:v>213.68100000000001</c:v>
                </c:pt>
                <c:pt idx="3061">
                  <c:v>213.68800000000007</c:v>
                </c:pt>
                <c:pt idx="3062">
                  <c:v>213.69399999999999</c:v>
                </c:pt>
                <c:pt idx="3063">
                  <c:v>213.70099999999999</c:v>
                </c:pt>
                <c:pt idx="3064">
                  <c:v>213.708</c:v>
                </c:pt>
                <c:pt idx="3065">
                  <c:v>213.71499999999995</c:v>
                </c:pt>
                <c:pt idx="3066">
                  <c:v>213.72200000000001</c:v>
                </c:pt>
                <c:pt idx="3067">
                  <c:v>213.72899999999998</c:v>
                </c:pt>
                <c:pt idx="3068">
                  <c:v>213.73599999999999</c:v>
                </c:pt>
                <c:pt idx="3069">
                  <c:v>213.74299999999999</c:v>
                </c:pt>
                <c:pt idx="3070">
                  <c:v>213.75</c:v>
                </c:pt>
                <c:pt idx="3071">
                  <c:v>213.75700000000001</c:v>
                </c:pt>
                <c:pt idx="3072">
                  <c:v>213.76399999999998</c:v>
                </c:pt>
                <c:pt idx="3073">
                  <c:v>213.77099999999999</c:v>
                </c:pt>
                <c:pt idx="3074">
                  <c:v>213.77799999999999</c:v>
                </c:pt>
                <c:pt idx="3075">
                  <c:v>213.785</c:v>
                </c:pt>
                <c:pt idx="3076">
                  <c:v>213.792</c:v>
                </c:pt>
                <c:pt idx="3077">
                  <c:v>213.79899999999998</c:v>
                </c:pt>
                <c:pt idx="3078">
                  <c:v>213.80600000000001</c:v>
                </c:pt>
                <c:pt idx="3079">
                  <c:v>213.81200000000001</c:v>
                </c:pt>
                <c:pt idx="3080">
                  <c:v>213.81900000000002</c:v>
                </c:pt>
                <c:pt idx="3081">
                  <c:v>213.82600000000008</c:v>
                </c:pt>
                <c:pt idx="3082">
                  <c:v>213.833</c:v>
                </c:pt>
                <c:pt idx="3083">
                  <c:v>213.84</c:v>
                </c:pt>
                <c:pt idx="3084">
                  <c:v>213.84700000000001</c:v>
                </c:pt>
                <c:pt idx="3085">
                  <c:v>213.85400000000001</c:v>
                </c:pt>
                <c:pt idx="3086">
                  <c:v>213.86100000000008</c:v>
                </c:pt>
                <c:pt idx="3087">
                  <c:v>213.86800000000008</c:v>
                </c:pt>
                <c:pt idx="3088">
                  <c:v>213.875</c:v>
                </c:pt>
                <c:pt idx="3089">
                  <c:v>213.88200000000009</c:v>
                </c:pt>
                <c:pt idx="3090">
                  <c:v>213.88900000000001</c:v>
                </c:pt>
                <c:pt idx="3091">
                  <c:v>213.89600000000004</c:v>
                </c:pt>
                <c:pt idx="3092">
                  <c:v>213.90300000000002</c:v>
                </c:pt>
                <c:pt idx="3093">
                  <c:v>213.91</c:v>
                </c:pt>
                <c:pt idx="3094">
                  <c:v>213.917</c:v>
                </c:pt>
                <c:pt idx="3095">
                  <c:v>213.92400000000001</c:v>
                </c:pt>
                <c:pt idx="3096">
                  <c:v>213.93100000000001</c:v>
                </c:pt>
                <c:pt idx="3097">
                  <c:v>213.93800000000007</c:v>
                </c:pt>
                <c:pt idx="3098">
                  <c:v>213.94399999999999</c:v>
                </c:pt>
                <c:pt idx="3099">
                  <c:v>213.95100000000008</c:v>
                </c:pt>
                <c:pt idx="3100">
                  <c:v>213.95800000000008</c:v>
                </c:pt>
                <c:pt idx="3101">
                  <c:v>213.965</c:v>
                </c:pt>
                <c:pt idx="3102">
                  <c:v>213.97200000000001</c:v>
                </c:pt>
                <c:pt idx="3103">
                  <c:v>213.97899999999998</c:v>
                </c:pt>
                <c:pt idx="3104">
                  <c:v>213.98600000000008</c:v>
                </c:pt>
                <c:pt idx="3105">
                  <c:v>213.99300000000002</c:v>
                </c:pt>
                <c:pt idx="3106">
                  <c:v>214</c:v>
                </c:pt>
                <c:pt idx="3107">
                  <c:v>214.00700000000001</c:v>
                </c:pt>
                <c:pt idx="3108">
                  <c:v>214.01399999999998</c:v>
                </c:pt>
                <c:pt idx="3109">
                  <c:v>214.02100000000004</c:v>
                </c:pt>
                <c:pt idx="3110">
                  <c:v>214.02800000000008</c:v>
                </c:pt>
                <c:pt idx="3111">
                  <c:v>214.035</c:v>
                </c:pt>
                <c:pt idx="3112">
                  <c:v>214.042</c:v>
                </c:pt>
                <c:pt idx="3113">
                  <c:v>214.04899999999998</c:v>
                </c:pt>
                <c:pt idx="3114">
                  <c:v>214.05600000000001</c:v>
                </c:pt>
                <c:pt idx="3115">
                  <c:v>214.06200000000001</c:v>
                </c:pt>
                <c:pt idx="3116">
                  <c:v>214.06900000000002</c:v>
                </c:pt>
                <c:pt idx="3117">
                  <c:v>214.07599999999999</c:v>
                </c:pt>
                <c:pt idx="3118">
                  <c:v>214.083</c:v>
                </c:pt>
                <c:pt idx="3119">
                  <c:v>214.09</c:v>
                </c:pt>
                <c:pt idx="3120">
                  <c:v>214.09700000000001</c:v>
                </c:pt>
                <c:pt idx="3121">
                  <c:v>214.10399999999998</c:v>
                </c:pt>
                <c:pt idx="3122">
                  <c:v>214.11099999999999</c:v>
                </c:pt>
                <c:pt idx="3123">
                  <c:v>214.11799999999999</c:v>
                </c:pt>
                <c:pt idx="3124">
                  <c:v>214.125</c:v>
                </c:pt>
                <c:pt idx="3125">
                  <c:v>214.13200000000001</c:v>
                </c:pt>
                <c:pt idx="3126">
                  <c:v>214.13899999999998</c:v>
                </c:pt>
                <c:pt idx="3127">
                  <c:v>214.14599999999999</c:v>
                </c:pt>
                <c:pt idx="3128">
                  <c:v>214.15300000000002</c:v>
                </c:pt>
                <c:pt idx="3129">
                  <c:v>214.16</c:v>
                </c:pt>
                <c:pt idx="3130">
                  <c:v>214.167</c:v>
                </c:pt>
                <c:pt idx="3131">
                  <c:v>214.17399999999998</c:v>
                </c:pt>
                <c:pt idx="3132">
                  <c:v>214.18100000000001</c:v>
                </c:pt>
                <c:pt idx="3133">
                  <c:v>214.18800000000007</c:v>
                </c:pt>
                <c:pt idx="3134">
                  <c:v>214.19399999999999</c:v>
                </c:pt>
                <c:pt idx="3135">
                  <c:v>214.20099999999999</c:v>
                </c:pt>
                <c:pt idx="3136">
                  <c:v>214.208</c:v>
                </c:pt>
                <c:pt idx="3137">
                  <c:v>214.21499999999995</c:v>
                </c:pt>
                <c:pt idx="3138">
                  <c:v>214.22200000000001</c:v>
                </c:pt>
                <c:pt idx="3139">
                  <c:v>214.22899999999998</c:v>
                </c:pt>
                <c:pt idx="3140">
                  <c:v>214.23599999999999</c:v>
                </c:pt>
                <c:pt idx="3141">
                  <c:v>214.24299999999999</c:v>
                </c:pt>
                <c:pt idx="3142">
                  <c:v>214.25</c:v>
                </c:pt>
                <c:pt idx="3143">
                  <c:v>214.25700000000001</c:v>
                </c:pt>
                <c:pt idx="3144">
                  <c:v>214.26399999999998</c:v>
                </c:pt>
                <c:pt idx="3145">
                  <c:v>214.27099999999999</c:v>
                </c:pt>
                <c:pt idx="3146">
                  <c:v>214.27799999999999</c:v>
                </c:pt>
                <c:pt idx="3147">
                  <c:v>214.285</c:v>
                </c:pt>
                <c:pt idx="3148">
                  <c:v>214.292</c:v>
                </c:pt>
                <c:pt idx="3149">
                  <c:v>214.29899999999998</c:v>
                </c:pt>
                <c:pt idx="3150">
                  <c:v>214.30600000000001</c:v>
                </c:pt>
                <c:pt idx="3151">
                  <c:v>214.31200000000001</c:v>
                </c:pt>
                <c:pt idx="3152">
                  <c:v>214.31900000000002</c:v>
                </c:pt>
                <c:pt idx="3153">
                  <c:v>214.32600000000008</c:v>
                </c:pt>
                <c:pt idx="3154">
                  <c:v>214.333</c:v>
                </c:pt>
                <c:pt idx="3155">
                  <c:v>214.34</c:v>
                </c:pt>
                <c:pt idx="3156">
                  <c:v>214.34700000000001</c:v>
                </c:pt>
                <c:pt idx="3157">
                  <c:v>214.35400000000001</c:v>
                </c:pt>
                <c:pt idx="3158">
                  <c:v>214.36100000000008</c:v>
                </c:pt>
                <c:pt idx="3159">
                  <c:v>214.36800000000008</c:v>
                </c:pt>
                <c:pt idx="3160">
                  <c:v>214.375</c:v>
                </c:pt>
                <c:pt idx="3161">
                  <c:v>214.38200000000009</c:v>
                </c:pt>
                <c:pt idx="3162">
                  <c:v>214.38900000000001</c:v>
                </c:pt>
                <c:pt idx="3163">
                  <c:v>214.39600000000004</c:v>
                </c:pt>
                <c:pt idx="3164">
                  <c:v>214.40300000000002</c:v>
                </c:pt>
                <c:pt idx="3165">
                  <c:v>214.41</c:v>
                </c:pt>
                <c:pt idx="3166">
                  <c:v>214.417</c:v>
                </c:pt>
                <c:pt idx="3167">
                  <c:v>214.42400000000001</c:v>
                </c:pt>
                <c:pt idx="3168">
                  <c:v>214.43100000000001</c:v>
                </c:pt>
                <c:pt idx="3169">
                  <c:v>214.43800000000007</c:v>
                </c:pt>
                <c:pt idx="3170">
                  <c:v>214.44399999999999</c:v>
                </c:pt>
                <c:pt idx="3171">
                  <c:v>214.45100000000008</c:v>
                </c:pt>
                <c:pt idx="3172">
                  <c:v>214.45800000000008</c:v>
                </c:pt>
                <c:pt idx="3173">
                  <c:v>214.465</c:v>
                </c:pt>
                <c:pt idx="3174">
                  <c:v>214.47200000000001</c:v>
                </c:pt>
                <c:pt idx="3175">
                  <c:v>214.47899999999998</c:v>
                </c:pt>
                <c:pt idx="3176">
                  <c:v>214.48600000000008</c:v>
                </c:pt>
                <c:pt idx="3177">
                  <c:v>214.49300000000002</c:v>
                </c:pt>
                <c:pt idx="3178">
                  <c:v>214.5</c:v>
                </c:pt>
                <c:pt idx="3179">
                  <c:v>214.50700000000001</c:v>
                </c:pt>
                <c:pt idx="3180">
                  <c:v>214.51399999999998</c:v>
                </c:pt>
                <c:pt idx="3181">
                  <c:v>214.52100000000004</c:v>
                </c:pt>
                <c:pt idx="3182">
                  <c:v>214.52800000000008</c:v>
                </c:pt>
                <c:pt idx="3183">
                  <c:v>214.535</c:v>
                </c:pt>
                <c:pt idx="3184">
                  <c:v>214.542</c:v>
                </c:pt>
                <c:pt idx="3185">
                  <c:v>214.54899999999998</c:v>
                </c:pt>
                <c:pt idx="3186">
                  <c:v>214.55600000000001</c:v>
                </c:pt>
                <c:pt idx="3187">
                  <c:v>214.56200000000001</c:v>
                </c:pt>
                <c:pt idx="3188">
                  <c:v>214.56900000000002</c:v>
                </c:pt>
                <c:pt idx="3189">
                  <c:v>214.57599999999999</c:v>
                </c:pt>
                <c:pt idx="3190">
                  <c:v>214.583</c:v>
                </c:pt>
                <c:pt idx="3191">
                  <c:v>214.59</c:v>
                </c:pt>
                <c:pt idx="3192">
                  <c:v>214.59700000000001</c:v>
                </c:pt>
                <c:pt idx="3193">
                  <c:v>214.60399999999998</c:v>
                </c:pt>
                <c:pt idx="3194">
                  <c:v>214.61099999999999</c:v>
                </c:pt>
                <c:pt idx="3195">
                  <c:v>214.61799999999999</c:v>
                </c:pt>
                <c:pt idx="3196">
                  <c:v>214.625</c:v>
                </c:pt>
                <c:pt idx="3197">
                  <c:v>214.63200000000001</c:v>
                </c:pt>
                <c:pt idx="3198">
                  <c:v>214.63899999999998</c:v>
                </c:pt>
                <c:pt idx="3199">
                  <c:v>214.64599999999999</c:v>
                </c:pt>
                <c:pt idx="3200">
                  <c:v>214.65300000000002</c:v>
                </c:pt>
                <c:pt idx="3201">
                  <c:v>214.66</c:v>
                </c:pt>
                <c:pt idx="3202">
                  <c:v>214.667</c:v>
                </c:pt>
                <c:pt idx="3203">
                  <c:v>214.67399999999998</c:v>
                </c:pt>
                <c:pt idx="3204">
                  <c:v>214.68100000000001</c:v>
                </c:pt>
                <c:pt idx="3205">
                  <c:v>214.68800000000007</c:v>
                </c:pt>
                <c:pt idx="3206">
                  <c:v>214.69399999999999</c:v>
                </c:pt>
                <c:pt idx="3207">
                  <c:v>214.70099999999999</c:v>
                </c:pt>
                <c:pt idx="3208">
                  <c:v>214.708</c:v>
                </c:pt>
                <c:pt idx="3209">
                  <c:v>214.71499999999995</c:v>
                </c:pt>
                <c:pt idx="3210">
                  <c:v>214.72200000000001</c:v>
                </c:pt>
                <c:pt idx="3211">
                  <c:v>214.72899999999998</c:v>
                </c:pt>
                <c:pt idx="3212">
                  <c:v>214.73599999999999</c:v>
                </c:pt>
                <c:pt idx="3213">
                  <c:v>214.74299999999999</c:v>
                </c:pt>
                <c:pt idx="3214">
                  <c:v>214.75</c:v>
                </c:pt>
                <c:pt idx="3215">
                  <c:v>214.75700000000001</c:v>
                </c:pt>
                <c:pt idx="3216">
                  <c:v>214.76399999999998</c:v>
                </c:pt>
                <c:pt idx="3217">
                  <c:v>214.77099999999999</c:v>
                </c:pt>
                <c:pt idx="3218">
                  <c:v>214.77799999999999</c:v>
                </c:pt>
                <c:pt idx="3219">
                  <c:v>214.785</c:v>
                </c:pt>
                <c:pt idx="3220">
                  <c:v>214.792</c:v>
                </c:pt>
                <c:pt idx="3221">
                  <c:v>214.79899999999998</c:v>
                </c:pt>
                <c:pt idx="3222">
                  <c:v>214.80600000000001</c:v>
                </c:pt>
                <c:pt idx="3223">
                  <c:v>214.81200000000001</c:v>
                </c:pt>
                <c:pt idx="3224">
                  <c:v>214.81900000000002</c:v>
                </c:pt>
                <c:pt idx="3225">
                  <c:v>214.82600000000008</c:v>
                </c:pt>
                <c:pt idx="3226">
                  <c:v>214.833</c:v>
                </c:pt>
                <c:pt idx="3227">
                  <c:v>214.84</c:v>
                </c:pt>
                <c:pt idx="3228">
                  <c:v>214.84700000000001</c:v>
                </c:pt>
                <c:pt idx="3229">
                  <c:v>214.85400000000001</c:v>
                </c:pt>
                <c:pt idx="3230">
                  <c:v>214.86100000000008</c:v>
                </c:pt>
                <c:pt idx="3231">
                  <c:v>214.86800000000008</c:v>
                </c:pt>
                <c:pt idx="3232">
                  <c:v>214.875</c:v>
                </c:pt>
                <c:pt idx="3233">
                  <c:v>214.88200000000009</c:v>
                </c:pt>
                <c:pt idx="3234">
                  <c:v>214.88900000000001</c:v>
                </c:pt>
                <c:pt idx="3235">
                  <c:v>214.89600000000004</c:v>
                </c:pt>
                <c:pt idx="3236">
                  <c:v>214.90300000000002</c:v>
                </c:pt>
                <c:pt idx="3237">
                  <c:v>214.91</c:v>
                </c:pt>
                <c:pt idx="3238">
                  <c:v>214.917</c:v>
                </c:pt>
                <c:pt idx="3239">
                  <c:v>214.92400000000001</c:v>
                </c:pt>
                <c:pt idx="3240">
                  <c:v>214.93100000000001</c:v>
                </c:pt>
                <c:pt idx="3241">
                  <c:v>214.93800000000007</c:v>
                </c:pt>
                <c:pt idx="3242">
                  <c:v>214.94399999999999</c:v>
                </c:pt>
                <c:pt idx="3243">
                  <c:v>214.95100000000008</c:v>
                </c:pt>
                <c:pt idx="3244">
                  <c:v>214.95800000000008</c:v>
                </c:pt>
                <c:pt idx="3245">
                  <c:v>214.965</c:v>
                </c:pt>
                <c:pt idx="3246">
                  <c:v>214.97200000000001</c:v>
                </c:pt>
                <c:pt idx="3247">
                  <c:v>214.97899999999998</c:v>
                </c:pt>
                <c:pt idx="3248">
                  <c:v>214.98600000000008</c:v>
                </c:pt>
                <c:pt idx="3249">
                  <c:v>214.99300000000002</c:v>
                </c:pt>
                <c:pt idx="3250">
                  <c:v>215</c:v>
                </c:pt>
                <c:pt idx="3251">
                  <c:v>215.00700000000001</c:v>
                </c:pt>
                <c:pt idx="3252">
                  <c:v>215.01399999999998</c:v>
                </c:pt>
                <c:pt idx="3253">
                  <c:v>215.02100000000004</c:v>
                </c:pt>
                <c:pt idx="3254">
                  <c:v>215.02800000000008</c:v>
                </c:pt>
                <c:pt idx="3255">
                  <c:v>215.035</c:v>
                </c:pt>
                <c:pt idx="3256">
                  <c:v>215.042</c:v>
                </c:pt>
                <c:pt idx="3257">
                  <c:v>215.04899999999998</c:v>
                </c:pt>
                <c:pt idx="3258">
                  <c:v>215.05600000000001</c:v>
                </c:pt>
                <c:pt idx="3259">
                  <c:v>215.06200000000001</c:v>
                </c:pt>
                <c:pt idx="3260">
                  <c:v>215.06900000000002</c:v>
                </c:pt>
                <c:pt idx="3261">
                  <c:v>215.07599999999999</c:v>
                </c:pt>
                <c:pt idx="3262">
                  <c:v>215.083</c:v>
                </c:pt>
                <c:pt idx="3263">
                  <c:v>215.09</c:v>
                </c:pt>
                <c:pt idx="3264">
                  <c:v>215.09700000000001</c:v>
                </c:pt>
                <c:pt idx="3265">
                  <c:v>215.10399999999998</c:v>
                </c:pt>
                <c:pt idx="3266">
                  <c:v>215.11099999999999</c:v>
                </c:pt>
                <c:pt idx="3267">
                  <c:v>215.11799999999999</c:v>
                </c:pt>
                <c:pt idx="3268">
                  <c:v>215.125</c:v>
                </c:pt>
                <c:pt idx="3269">
                  <c:v>215.13200000000001</c:v>
                </c:pt>
                <c:pt idx="3270">
                  <c:v>215.13899999999998</c:v>
                </c:pt>
                <c:pt idx="3271">
                  <c:v>215.14599999999999</c:v>
                </c:pt>
                <c:pt idx="3272">
                  <c:v>215.15300000000002</c:v>
                </c:pt>
                <c:pt idx="3273">
                  <c:v>215.16</c:v>
                </c:pt>
                <c:pt idx="3274">
                  <c:v>215.167</c:v>
                </c:pt>
                <c:pt idx="3275">
                  <c:v>215.17399999999998</c:v>
                </c:pt>
                <c:pt idx="3276">
                  <c:v>215.18100000000001</c:v>
                </c:pt>
                <c:pt idx="3277">
                  <c:v>215.18800000000007</c:v>
                </c:pt>
                <c:pt idx="3278">
                  <c:v>215.19399999999999</c:v>
                </c:pt>
                <c:pt idx="3279">
                  <c:v>215.20099999999999</c:v>
                </c:pt>
                <c:pt idx="3280">
                  <c:v>215.208</c:v>
                </c:pt>
                <c:pt idx="3281">
                  <c:v>215.21499999999995</c:v>
                </c:pt>
                <c:pt idx="3282">
                  <c:v>215.22200000000001</c:v>
                </c:pt>
                <c:pt idx="3283">
                  <c:v>215.22899999999998</c:v>
                </c:pt>
                <c:pt idx="3284">
                  <c:v>215.23599999999999</c:v>
                </c:pt>
                <c:pt idx="3285">
                  <c:v>215.24299999999999</c:v>
                </c:pt>
                <c:pt idx="3286">
                  <c:v>215.25</c:v>
                </c:pt>
                <c:pt idx="3287">
                  <c:v>215.25700000000001</c:v>
                </c:pt>
                <c:pt idx="3288">
                  <c:v>215.26399999999998</c:v>
                </c:pt>
                <c:pt idx="3289">
                  <c:v>215.27099999999999</c:v>
                </c:pt>
                <c:pt idx="3290">
                  <c:v>215.27799999999999</c:v>
                </c:pt>
                <c:pt idx="3291">
                  <c:v>215.285</c:v>
                </c:pt>
                <c:pt idx="3292">
                  <c:v>215.292</c:v>
                </c:pt>
                <c:pt idx="3293">
                  <c:v>215.29899999999998</c:v>
                </c:pt>
                <c:pt idx="3294">
                  <c:v>215.30600000000001</c:v>
                </c:pt>
                <c:pt idx="3295">
                  <c:v>215.31200000000001</c:v>
                </c:pt>
                <c:pt idx="3296">
                  <c:v>215.31900000000002</c:v>
                </c:pt>
                <c:pt idx="3297">
                  <c:v>215.32600000000008</c:v>
                </c:pt>
                <c:pt idx="3298">
                  <c:v>215.333</c:v>
                </c:pt>
                <c:pt idx="3299">
                  <c:v>215.34</c:v>
                </c:pt>
                <c:pt idx="3300">
                  <c:v>215.34700000000001</c:v>
                </c:pt>
                <c:pt idx="3301">
                  <c:v>215.35400000000001</c:v>
                </c:pt>
                <c:pt idx="3302">
                  <c:v>215.36100000000008</c:v>
                </c:pt>
                <c:pt idx="3303">
                  <c:v>215.36800000000008</c:v>
                </c:pt>
                <c:pt idx="3304">
                  <c:v>215.375</c:v>
                </c:pt>
                <c:pt idx="3305">
                  <c:v>215.38200000000009</c:v>
                </c:pt>
                <c:pt idx="3306">
                  <c:v>215.38900000000001</c:v>
                </c:pt>
                <c:pt idx="3307">
                  <c:v>215.39600000000004</c:v>
                </c:pt>
                <c:pt idx="3308">
                  <c:v>215.40300000000002</c:v>
                </c:pt>
                <c:pt idx="3309">
                  <c:v>215.41</c:v>
                </c:pt>
                <c:pt idx="3310">
                  <c:v>215.417</c:v>
                </c:pt>
                <c:pt idx="3311">
                  <c:v>215.42400000000001</c:v>
                </c:pt>
                <c:pt idx="3312">
                  <c:v>215.43100000000001</c:v>
                </c:pt>
                <c:pt idx="3313">
                  <c:v>215.43800000000007</c:v>
                </c:pt>
                <c:pt idx="3314">
                  <c:v>215.44399999999999</c:v>
                </c:pt>
                <c:pt idx="3315">
                  <c:v>215.45100000000008</c:v>
                </c:pt>
                <c:pt idx="3316">
                  <c:v>215.45800000000008</c:v>
                </c:pt>
                <c:pt idx="3317">
                  <c:v>215.465</c:v>
                </c:pt>
                <c:pt idx="3318">
                  <c:v>215.47200000000001</c:v>
                </c:pt>
                <c:pt idx="3319">
                  <c:v>215.47899999999998</c:v>
                </c:pt>
                <c:pt idx="3320">
                  <c:v>215.48600000000008</c:v>
                </c:pt>
                <c:pt idx="3321">
                  <c:v>215.49300000000002</c:v>
                </c:pt>
                <c:pt idx="3322">
                  <c:v>215.5</c:v>
                </c:pt>
                <c:pt idx="3323">
                  <c:v>215.50700000000001</c:v>
                </c:pt>
                <c:pt idx="3324">
                  <c:v>215.51399999999998</c:v>
                </c:pt>
                <c:pt idx="3325">
                  <c:v>215.52100000000004</c:v>
                </c:pt>
                <c:pt idx="3326">
                  <c:v>215.52800000000008</c:v>
                </c:pt>
                <c:pt idx="3327">
                  <c:v>215.535</c:v>
                </c:pt>
                <c:pt idx="3328">
                  <c:v>215.542</c:v>
                </c:pt>
                <c:pt idx="3329">
                  <c:v>215.54899999999998</c:v>
                </c:pt>
                <c:pt idx="3330">
                  <c:v>215.55600000000001</c:v>
                </c:pt>
                <c:pt idx="3331">
                  <c:v>215.56200000000001</c:v>
                </c:pt>
                <c:pt idx="3332">
                  <c:v>215.56900000000002</c:v>
                </c:pt>
                <c:pt idx="3333">
                  <c:v>215.57599999999999</c:v>
                </c:pt>
                <c:pt idx="3334">
                  <c:v>215.583</c:v>
                </c:pt>
                <c:pt idx="3335">
                  <c:v>215.59</c:v>
                </c:pt>
                <c:pt idx="3336">
                  <c:v>215.59700000000001</c:v>
                </c:pt>
                <c:pt idx="3337">
                  <c:v>215.60399999999998</c:v>
                </c:pt>
                <c:pt idx="3338">
                  <c:v>215.61099999999999</c:v>
                </c:pt>
                <c:pt idx="3339">
                  <c:v>215.61799999999999</c:v>
                </c:pt>
                <c:pt idx="3340">
                  <c:v>215.625</c:v>
                </c:pt>
                <c:pt idx="3341">
                  <c:v>215.63200000000001</c:v>
                </c:pt>
                <c:pt idx="3342">
                  <c:v>215.63899999999998</c:v>
                </c:pt>
                <c:pt idx="3343">
                  <c:v>215.64599999999999</c:v>
                </c:pt>
                <c:pt idx="3344">
                  <c:v>215.65300000000002</c:v>
                </c:pt>
                <c:pt idx="3345">
                  <c:v>215.66</c:v>
                </c:pt>
                <c:pt idx="3346">
                  <c:v>215.667</c:v>
                </c:pt>
                <c:pt idx="3347">
                  <c:v>215.67399999999998</c:v>
                </c:pt>
                <c:pt idx="3348">
                  <c:v>215.68100000000001</c:v>
                </c:pt>
                <c:pt idx="3349">
                  <c:v>215.68800000000007</c:v>
                </c:pt>
                <c:pt idx="3350">
                  <c:v>215.69399999999999</c:v>
                </c:pt>
                <c:pt idx="3351">
                  <c:v>215.70099999999999</c:v>
                </c:pt>
                <c:pt idx="3352">
                  <c:v>215.708</c:v>
                </c:pt>
                <c:pt idx="3353">
                  <c:v>215.71499999999995</c:v>
                </c:pt>
                <c:pt idx="3354">
                  <c:v>215.72200000000001</c:v>
                </c:pt>
                <c:pt idx="3355">
                  <c:v>215.72899999999998</c:v>
                </c:pt>
                <c:pt idx="3356">
                  <c:v>215.73599999999999</c:v>
                </c:pt>
                <c:pt idx="3357">
                  <c:v>215.74299999999999</c:v>
                </c:pt>
                <c:pt idx="3358">
                  <c:v>215.75</c:v>
                </c:pt>
                <c:pt idx="3359">
                  <c:v>215.75700000000001</c:v>
                </c:pt>
                <c:pt idx="3360">
                  <c:v>215.76399999999998</c:v>
                </c:pt>
                <c:pt idx="3361">
                  <c:v>215.77099999999999</c:v>
                </c:pt>
                <c:pt idx="3362">
                  <c:v>215.77799999999999</c:v>
                </c:pt>
                <c:pt idx="3363">
                  <c:v>215.785</c:v>
                </c:pt>
                <c:pt idx="3364">
                  <c:v>215.792</c:v>
                </c:pt>
                <c:pt idx="3365">
                  <c:v>215.79899999999998</c:v>
                </c:pt>
                <c:pt idx="3366">
                  <c:v>215.80600000000001</c:v>
                </c:pt>
                <c:pt idx="3367">
                  <c:v>215.81200000000001</c:v>
                </c:pt>
                <c:pt idx="3368">
                  <c:v>215.81900000000002</c:v>
                </c:pt>
                <c:pt idx="3369">
                  <c:v>215.82600000000008</c:v>
                </c:pt>
                <c:pt idx="3370">
                  <c:v>215.833</c:v>
                </c:pt>
                <c:pt idx="3371">
                  <c:v>215.84</c:v>
                </c:pt>
                <c:pt idx="3372">
                  <c:v>215.84700000000001</c:v>
                </c:pt>
                <c:pt idx="3373">
                  <c:v>215.85400000000001</c:v>
                </c:pt>
                <c:pt idx="3374">
                  <c:v>215.86100000000008</c:v>
                </c:pt>
                <c:pt idx="3375">
                  <c:v>215.86800000000008</c:v>
                </c:pt>
                <c:pt idx="3376">
                  <c:v>215.875</c:v>
                </c:pt>
                <c:pt idx="3377">
                  <c:v>215.88200000000009</c:v>
                </c:pt>
                <c:pt idx="3378">
                  <c:v>215.88900000000001</c:v>
                </c:pt>
                <c:pt idx="3379">
                  <c:v>215.89600000000004</c:v>
                </c:pt>
                <c:pt idx="3380">
                  <c:v>215.90300000000002</c:v>
                </c:pt>
                <c:pt idx="3381">
                  <c:v>215.91</c:v>
                </c:pt>
                <c:pt idx="3382">
                  <c:v>215.917</c:v>
                </c:pt>
                <c:pt idx="3383">
                  <c:v>215.92400000000001</c:v>
                </c:pt>
                <c:pt idx="3384">
                  <c:v>215.93100000000001</c:v>
                </c:pt>
                <c:pt idx="3385">
                  <c:v>215.93800000000007</c:v>
                </c:pt>
                <c:pt idx="3386">
                  <c:v>215.94399999999999</c:v>
                </c:pt>
                <c:pt idx="3387">
                  <c:v>215.95100000000008</c:v>
                </c:pt>
                <c:pt idx="3388">
                  <c:v>215.95800000000008</c:v>
                </c:pt>
                <c:pt idx="3389">
                  <c:v>215.965</c:v>
                </c:pt>
                <c:pt idx="3390">
                  <c:v>215.97200000000001</c:v>
                </c:pt>
                <c:pt idx="3391">
                  <c:v>215.97899999999998</c:v>
                </c:pt>
                <c:pt idx="3392">
                  <c:v>215.98600000000008</c:v>
                </c:pt>
                <c:pt idx="3393">
                  <c:v>215.99300000000002</c:v>
                </c:pt>
                <c:pt idx="3394">
                  <c:v>216</c:v>
                </c:pt>
                <c:pt idx="3395">
                  <c:v>216.00700000000001</c:v>
                </c:pt>
                <c:pt idx="3396">
                  <c:v>216.01399999999998</c:v>
                </c:pt>
                <c:pt idx="3397">
                  <c:v>216.02100000000004</c:v>
                </c:pt>
                <c:pt idx="3398">
                  <c:v>216.02800000000008</c:v>
                </c:pt>
                <c:pt idx="3399">
                  <c:v>216.035</c:v>
                </c:pt>
                <c:pt idx="3400">
                  <c:v>216.042</c:v>
                </c:pt>
                <c:pt idx="3401">
                  <c:v>216.04899999999998</c:v>
                </c:pt>
                <c:pt idx="3402">
                  <c:v>216.05600000000001</c:v>
                </c:pt>
                <c:pt idx="3403">
                  <c:v>216.06200000000001</c:v>
                </c:pt>
                <c:pt idx="3404">
                  <c:v>216.06900000000002</c:v>
                </c:pt>
                <c:pt idx="3405">
                  <c:v>216.07599999999999</c:v>
                </c:pt>
                <c:pt idx="3406">
                  <c:v>216.083</c:v>
                </c:pt>
                <c:pt idx="3407">
                  <c:v>216.09</c:v>
                </c:pt>
                <c:pt idx="3408">
                  <c:v>216.09700000000001</c:v>
                </c:pt>
                <c:pt idx="3409">
                  <c:v>216.10399999999998</c:v>
                </c:pt>
                <c:pt idx="3410">
                  <c:v>216.11099999999999</c:v>
                </c:pt>
                <c:pt idx="3411">
                  <c:v>216.11799999999999</c:v>
                </c:pt>
                <c:pt idx="3412">
                  <c:v>216.125</c:v>
                </c:pt>
                <c:pt idx="3413">
                  <c:v>216.13200000000001</c:v>
                </c:pt>
                <c:pt idx="3414">
                  <c:v>216.13899999999998</c:v>
                </c:pt>
                <c:pt idx="3415">
                  <c:v>216.14599999999999</c:v>
                </c:pt>
                <c:pt idx="3416">
                  <c:v>216.15300000000002</c:v>
                </c:pt>
                <c:pt idx="3417">
                  <c:v>216.16</c:v>
                </c:pt>
                <c:pt idx="3418">
                  <c:v>216.167</c:v>
                </c:pt>
                <c:pt idx="3419">
                  <c:v>216.17399999999998</c:v>
                </c:pt>
                <c:pt idx="3420">
                  <c:v>216.18100000000001</c:v>
                </c:pt>
                <c:pt idx="3421">
                  <c:v>216.18800000000007</c:v>
                </c:pt>
                <c:pt idx="3422">
                  <c:v>216.19399999999999</c:v>
                </c:pt>
                <c:pt idx="3423">
                  <c:v>216.20099999999999</c:v>
                </c:pt>
                <c:pt idx="3424">
                  <c:v>216.208</c:v>
                </c:pt>
                <c:pt idx="3425">
                  <c:v>216.21499999999995</c:v>
                </c:pt>
                <c:pt idx="3426">
                  <c:v>216.22200000000001</c:v>
                </c:pt>
                <c:pt idx="3427">
                  <c:v>216.22899999999998</c:v>
                </c:pt>
                <c:pt idx="3428">
                  <c:v>216.23599999999999</c:v>
                </c:pt>
                <c:pt idx="3429">
                  <c:v>216.24299999999999</c:v>
                </c:pt>
                <c:pt idx="3430">
                  <c:v>216.25</c:v>
                </c:pt>
                <c:pt idx="3431">
                  <c:v>216.25700000000001</c:v>
                </c:pt>
                <c:pt idx="3432">
                  <c:v>216.26399999999998</c:v>
                </c:pt>
                <c:pt idx="3433">
                  <c:v>216.27099999999999</c:v>
                </c:pt>
                <c:pt idx="3434">
                  <c:v>216.27799999999999</c:v>
                </c:pt>
                <c:pt idx="3435">
                  <c:v>216.285</c:v>
                </c:pt>
                <c:pt idx="3436">
                  <c:v>216.292</c:v>
                </c:pt>
                <c:pt idx="3437">
                  <c:v>216.29899999999998</c:v>
                </c:pt>
                <c:pt idx="3438">
                  <c:v>216.30600000000001</c:v>
                </c:pt>
                <c:pt idx="3439">
                  <c:v>216.31200000000001</c:v>
                </c:pt>
                <c:pt idx="3440">
                  <c:v>216.31900000000002</c:v>
                </c:pt>
                <c:pt idx="3441">
                  <c:v>216.32600000000008</c:v>
                </c:pt>
                <c:pt idx="3442">
                  <c:v>216.333</c:v>
                </c:pt>
                <c:pt idx="3443">
                  <c:v>216.34</c:v>
                </c:pt>
                <c:pt idx="3444">
                  <c:v>216.34700000000001</c:v>
                </c:pt>
                <c:pt idx="3445">
                  <c:v>216.35400000000001</c:v>
                </c:pt>
                <c:pt idx="3446">
                  <c:v>216.36100000000008</c:v>
                </c:pt>
                <c:pt idx="3447">
                  <c:v>216.36800000000008</c:v>
                </c:pt>
                <c:pt idx="3448">
                  <c:v>216.375</c:v>
                </c:pt>
                <c:pt idx="3449">
                  <c:v>216.38200000000009</c:v>
                </c:pt>
                <c:pt idx="3450">
                  <c:v>216.38900000000001</c:v>
                </c:pt>
                <c:pt idx="3451">
                  <c:v>216.39600000000004</c:v>
                </c:pt>
                <c:pt idx="3452">
                  <c:v>216.40300000000002</c:v>
                </c:pt>
                <c:pt idx="3453">
                  <c:v>216.41</c:v>
                </c:pt>
                <c:pt idx="3454">
                  <c:v>216.417</c:v>
                </c:pt>
                <c:pt idx="3455">
                  <c:v>216.42400000000001</c:v>
                </c:pt>
                <c:pt idx="3456">
                  <c:v>216.43100000000001</c:v>
                </c:pt>
                <c:pt idx="3457">
                  <c:v>216.43800000000007</c:v>
                </c:pt>
                <c:pt idx="3458">
                  <c:v>216.44399999999999</c:v>
                </c:pt>
                <c:pt idx="3459">
                  <c:v>216.45100000000008</c:v>
                </c:pt>
                <c:pt idx="3460">
                  <c:v>216.45800000000008</c:v>
                </c:pt>
                <c:pt idx="3461">
                  <c:v>216.465</c:v>
                </c:pt>
                <c:pt idx="3462">
                  <c:v>216.47200000000001</c:v>
                </c:pt>
                <c:pt idx="3463">
                  <c:v>216.47899999999998</c:v>
                </c:pt>
                <c:pt idx="3464">
                  <c:v>216.48600000000008</c:v>
                </c:pt>
                <c:pt idx="3465">
                  <c:v>216.49300000000002</c:v>
                </c:pt>
                <c:pt idx="3466">
                  <c:v>216.5</c:v>
                </c:pt>
                <c:pt idx="3467">
                  <c:v>216.50700000000001</c:v>
                </c:pt>
                <c:pt idx="3468">
                  <c:v>216.51399999999998</c:v>
                </c:pt>
                <c:pt idx="3469">
                  <c:v>216.52100000000004</c:v>
                </c:pt>
                <c:pt idx="3470">
                  <c:v>216.52800000000008</c:v>
                </c:pt>
                <c:pt idx="3471">
                  <c:v>216.535</c:v>
                </c:pt>
                <c:pt idx="3472">
                  <c:v>216.542</c:v>
                </c:pt>
                <c:pt idx="3473">
                  <c:v>216.54899999999998</c:v>
                </c:pt>
                <c:pt idx="3474">
                  <c:v>216.55600000000001</c:v>
                </c:pt>
                <c:pt idx="3475">
                  <c:v>216.56200000000001</c:v>
                </c:pt>
                <c:pt idx="3476">
                  <c:v>216.56900000000002</c:v>
                </c:pt>
                <c:pt idx="3477">
                  <c:v>216.57599999999999</c:v>
                </c:pt>
              </c:numCache>
            </c:numRef>
          </c:xVal>
          <c:yVal>
            <c:numRef>
              <c:f>GOMECC_new!$L$3:$L$3480</c:f>
              <c:numCache>
                <c:formatCode>0.00E+00</c:formatCode>
                <c:ptCount val="3478"/>
                <c:pt idx="0">
                  <c:v>10.590300000000001</c:v>
                </c:pt>
                <c:pt idx="1">
                  <c:v>10.590300000000001</c:v>
                </c:pt>
                <c:pt idx="2">
                  <c:v>10.590300000000001</c:v>
                </c:pt>
                <c:pt idx="3">
                  <c:v>10.590300000000001</c:v>
                </c:pt>
                <c:pt idx="4">
                  <c:v>8.5541700000000009</c:v>
                </c:pt>
                <c:pt idx="5">
                  <c:v>8.5541700000000009</c:v>
                </c:pt>
                <c:pt idx="6">
                  <c:v>8.2936900000000016</c:v>
                </c:pt>
                <c:pt idx="7">
                  <c:v>8.2936900000000016</c:v>
                </c:pt>
                <c:pt idx="8">
                  <c:v>8.2936900000000016</c:v>
                </c:pt>
                <c:pt idx="9">
                  <c:v>8.2936900000000016</c:v>
                </c:pt>
                <c:pt idx="10">
                  <c:v>7.9427199999999996</c:v>
                </c:pt>
                <c:pt idx="11">
                  <c:v>7.9427199999999996</c:v>
                </c:pt>
                <c:pt idx="12">
                  <c:v>7.6249599999999944</c:v>
                </c:pt>
                <c:pt idx="13">
                  <c:v>7.6249599999999944</c:v>
                </c:pt>
                <c:pt idx="14">
                  <c:v>7.6249599999999944</c:v>
                </c:pt>
                <c:pt idx="15">
                  <c:v>7.6249599999999944</c:v>
                </c:pt>
                <c:pt idx="16">
                  <c:v>7.6249599999999944</c:v>
                </c:pt>
                <c:pt idx="17">
                  <c:v>7.6249599999999944</c:v>
                </c:pt>
                <c:pt idx="18">
                  <c:v>7.6249599999999944</c:v>
                </c:pt>
                <c:pt idx="19">
                  <c:v>7.6249599999999944</c:v>
                </c:pt>
                <c:pt idx="20">
                  <c:v>7.6249599999999944</c:v>
                </c:pt>
                <c:pt idx="21">
                  <c:v>7.6249599999999944</c:v>
                </c:pt>
                <c:pt idx="22">
                  <c:v>7.6249599999999944</c:v>
                </c:pt>
                <c:pt idx="23">
                  <c:v>7.6249599999999944</c:v>
                </c:pt>
                <c:pt idx="24">
                  <c:v>3.3142699999999983</c:v>
                </c:pt>
                <c:pt idx="25">
                  <c:v>3.3142699999999983</c:v>
                </c:pt>
                <c:pt idx="26">
                  <c:v>3.3142699999999983</c:v>
                </c:pt>
                <c:pt idx="27">
                  <c:v>3.3142699999999983</c:v>
                </c:pt>
                <c:pt idx="28">
                  <c:v>3.3142699999999983</c:v>
                </c:pt>
                <c:pt idx="29">
                  <c:v>1.8627899999999999</c:v>
                </c:pt>
                <c:pt idx="30">
                  <c:v>1.8627899999999999</c:v>
                </c:pt>
                <c:pt idx="31">
                  <c:v>12.3017</c:v>
                </c:pt>
                <c:pt idx="32">
                  <c:v>1.8627899999999999</c:v>
                </c:pt>
                <c:pt idx="33">
                  <c:v>3.4830299999999998</c:v>
                </c:pt>
                <c:pt idx="34">
                  <c:v>3.4830299999999998</c:v>
                </c:pt>
                <c:pt idx="35">
                  <c:v>3.4830299999999998</c:v>
                </c:pt>
                <c:pt idx="36">
                  <c:v>3.4830299999999998</c:v>
                </c:pt>
                <c:pt idx="37">
                  <c:v>3.4830299999999998</c:v>
                </c:pt>
                <c:pt idx="38">
                  <c:v>3.4830299999999998</c:v>
                </c:pt>
                <c:pt idx="39">
                  <c:v>3.4830299999999998</c:v>
                </c:pt>
                <c:pt idx="40">
                  <c:v>3.4830299999999998</c:v>
                </c:pt>
                <c:pt idx="41">
                  <c:v>3.4830299999999998</c:v>
                </c:pt>
                <c:pt idx="42">
                  <c:v>0.93237599999999998</c:v>
                </c:pt>
                <c:pt idx="43">
                  <c:v>0.93237599999999998</c:v>
                </c:pt>
                <c:pt idx="44">
                  <c:v>0.93237599999999998</c:v>
                </c:pt>
                <c:pt idx="45">
                  <c:v>0.93237599999999998</c:v>
                </c:pt>
                <c:pt idx="46">
                  <c:v>1.2091899999999998</c:v>
                </c:pt>
                <c:pt idx="47">
                  <c:v>1.2091899999999998</c:v>
                </c:pt>
                <c:pt idx="48">
                  <c:v>1.2091899999999998</c:v>
                </c:pt>
                <c:pt idx="49">
                  <c:v>1.2091899999999998</c:v>
                </c:pt>
                <c:pt idx="50">
                  <c:v>0.72356599999999971</c:v>
                </c:pt>
                <c:pt idx="51">
                  <c:v>0.72356599999999971</c:v>
                </c:pt>
                <c:pt idx="52">
                  <c:v>0.72356599999999971</c:v>
                </c:pt>
                <c:pt idx="53">
                  <c:v>0.72356599999999971</c:v>
                </c:pt>
                <c:pt idx="54">
                  <c:v>0.69713300000000034</c:v>
                </c:pt>
                <c:pt idx="55">
                  <c:v>0.69713300000000034</c:v>
                </c:pt>
                <c:pt idx="56">
                  <c:v>0.69713300000000034</c:v>
                </c:pt>
                <c:pt idx="57">
                  <c:v>0.69713300000000034</c:v>
                </c:pt>
                <c:pt idx="58">
                  <c:v>0.69713300000000034</c:v>
                </c:pt>
                <c:pt idx="59">
                  <c:v>0.69713300000000034</c:v>
                </c:pt>
                <c:pt idx="60">
                  <c:v>0.69713300000000034</c:v>
                </c:pt>
                <c:pt idx="61">
                  <c:v>0.69713300000000034</c:v>
                </c:pt>
                <c:pt idx="62">
                  <c:v>0.69713300000000034</c:v>
                </c:pt>
                <c:pt idx="63">
                  <c:v>0.69713300000000034</c:v>
                </c:pt>
                <c:pt idx="64">
                  <c:v>0.69713300000000034</c:v>
                </c:pt>
                <c:pt idx="65">
                  <c:v>0.55486899999999961</c:v>
                </c:pt>
                <c:pt idx="66">
                  <c:v>0.55486899999999961</c:v>
                </c:pt>
                <c:pt idx="67">
                  <c:v>0.55486899999999961</c:v>
                </c:pt>
                <c:pt idx="68">
                  <c:v>0.55486899999999961</c:v>
                </c:pt>
                <c:pt idx="69">
                  <c:v>0.38137000000000038</c:v>
                </c:pt>
                <c:pt idx="70">
                  <c:v>0.38137000000000038</c:v>
                </c:pt>
                <c:pt idx="71">
                  <c:v>0.38137000000000038</c:v>
                </c:pt>
                <c:pt idx="72">
                  <c:v>0.38137000000000038</c:v>
                </c:pt>
                <c:pt idx="73">
                  <c:v>0.38137000000000038</c:v>
                </c:pt>
                <c:pt idx="74">
                  <c:v>0.38137000000000038</c:v>
                </c:pt>
                <c:pt idx="75">
                  <c:v>0.38137000000000038</c:v>
                </c:pt>
                <c:pt idx="76">
                  <c:v>0.38137000000000038</c:v>
                </c:pt>
                <c:pt idx="77">
                  <c:v>0.36027900000000002</c:v>
                </c:pt>
                <c:pt idx="78">
                  <c:v>0.36027900000000002</c:v>
                </c:pt>
                <c:pt idx="79">
                  <c:v>0.36027900000000002</c:v>
                </c:pt>
                <c:pt idx="80">
                  <c:v>0.38754600000000017</c:v>
                </c:pt>
                <c:pt idx="81">
                  <c:v>0.38754600000000017</c:v>
                </c:pt>
                <c:pt idx="82">
                  <c:v>0.38754600000000017</c:v>
                </c:pt>
                <c:pt idx="83">
                  <c:v>0.38754600000000017</c:v>
                </c:pt>
                <c:pt idx="84">
                  <c:v>0.284196</c:v>
                </c:pt>
                <c:pt idx="85">
                  <c:v>0.284196</c:v>
                </c:pt>
                <c:pt idx="86">
                  <c:v>0.284196</c:v>
                </c:pt>
                <c:pt idx="87">
                  <c:v>0.284196</c:v>
                </c:pt>
                <c:pt idx="88">
                  <c:v>0.284196</c:v>
                </c:pt>
                <c:pt idx="89">
                  <c:v>0.284196</c:v>
                </c:pt>
                <c:pt idx="90">
                  <c:v>0.284196</c:v>
                </c:pt>
                <c:pt idx="91">
                  <c:v>0.284196</c:v>
                </c:pt>
                <c:pt idx="92">
                  <c:v>0.284196</c:v>
                </c:pt>
                <c:pt idx="93">
                  <c:v>0.284196</c:v>
                </c:pt>
                <c:pt idx="94">
                  <c:v>0.284196</c:v>
                </c:pt>
                <c:pt idx="95">
                  <c:v>0.284196</c:v>
                </c:pt>
                <c:pt idx="96">
                  <c:v>0.284196</c:v>
                </c:pt>
                <c:pt idx="97">
                  <c:v>0.284196</c:v>
                </c:pt>
                <c:pt idx="98">
                  <c:v>0.284196</c:v>
                </c:pt>
                <c:pt idx="99">
                  <c:v>0.25978100000000004</c:v>
                </c:pt>
                <c:pt idx="100">
                  <c:v>0.25978100000000004</c:v>
                </c:pt>
                <c:pt idx="101">
                  <c:v>0.25978100000000004</c:v>
                </c:pt>
                <c:pt idx="102">
                  <c:v>0.25978100000000004</c:v>
                </c:pt>
                <c:pt idx="103">
                  <c:v>0.23035600000000001</c:v>
                </c:pt>
                <c:pt idx="104">
                  <c:v>0.23035600000000001</c:v>
                </c:pt>
                <c:pt idx="105">
                  <c:v>0.23035600000000001</c:v>
                </c:pt>
                <c:pt idx="106">
                  <c:v>0.23035600000000001</c:v>
                </c:pt>
                <c:pt idx="107">
                  <c:v>0.23035600000000001</c:v>
                </c:pt>
                <c:pt idx="108">
                  <c:v>0.23035600000000001</c:v>
                </c:pt>
                <c:pt idx="109">
                  <c:v>0.23035600000000001</c:v>
                </c:pt>
                <c:pt idx="110">
                  <c:v>0.23035600000000001</c:v>
                </c:pt>
                <c:pt idx="111">
                  <c:v>0.23035600000000001</c:v>
                </c:pt>
                <c:pt idx="112">
                  <c:v>0.23035600000000001</c:v>
                </c:pt>
                <c:pt idx="113">
                  <c:v>0.23035600000000001</c:v>
                </c:pt>
                <c:pt idx="114">
                  <c:v>0.23035600000000001</c:v>
                </c:pt>
                <c:pt idx="115">
                  <c:v>0.23035600000000001</c:v>
                </c:pt>
                <c:pt idx="116">
                  <c:v>0.23035600000000001</c:v>
                </c:pt>
                <c:pt idx="117">
                  <c:v>0.20330999999999999</c:v>
                </c:pt>
                <c:pt idx="118">
                  <c:v>0.20330999999999999</c:v>
                </c:pt>
                <c:pt idx="119">
                  <c:v>0.20330999999999999</c:v>
                </c:pt>
                <c:pt idx="120">
                  <c:v>0.20330999999999999</c:v>
                </c:pt>
                <c:pt idx="121">
                  <c:v>0.20330999999999999</c:v>
                </c:pt>
                <c:pt idx="122">
                  <c:v>0.20330999999999999</c:v>
                </c:pt>
                <c:pt idx="123">
                  <c:v>0.20330999999999999</c:v>
                </c:pt>
                <c:pt idx="124">
                  <c:v>0.20330999999999999</c:v>
                </c:pt>
                <c:pt idx="125">
                  <c:v>0.20330999999999999</c:v>
                </c:pt>
                <c:pt idx="126">
                  <c:v>0.20330999999999999</c:v>
                </c:pt>
                <c:pt idx="127">
                  <c:v>0.20330999999999999</c:v>
                </c:pt>
                <c:pt idx="128">
                  <c:v>0.20330999999999999</c:v>
                </c:pt>
                <c:pt idx="129">
                  <c:v>0.20330999999999999</c:v>
                </c:pt>
                <c:pt idx="130">
                  <c:v>0.20330999999999999</c:v>
                </c:pt>
                <c:pt idx="131">
                  <c:v>0.20330999999999999</c:v>
                </c:pt>
                <c:pt idx="132">
                  <c:v>0.20330999999999999</c:v>
                </c:pt>
                <c:pt idx="133">
                  <c:v>0.20330999999999999</c:v>
                </c:pt>
                <c:pt idx="134">
                  <c:v>0.20514099999999999</c:v>
                </c:pt>
                <c:pt idx="135">
                  <c:v>0.20514099999999999</c:v>
                </c:pt>
                <c:pt idx="136">
                  <c:v>0.20514099999999999</c:v>
                </c:pt>
                <c:pt idx="137">
                  <c:v>0.19483600000000009</c:v>
                </c:pt>
                <c:pt idx="138">
                  <c:v>0.19483600000000009</c:v>
                </c:pt>
                <c:pt idx="139">
                  <c:v>0.19483600000000009</c:v>
                </c:pt>
                <c:pt idx="140">
                  <c:v>0.19483600000000009</c:v>
                </c:pt>
                <c:pt idx="141">
                  <c:v>0.19483600000000009</c:v>
                </c:pt>
                <c:pt idx="142">
                  <c:v>0.19483600000000009</c:v>
                </c:pt>
                <c:pt idx="143">
                  <c:v>0.19483600000000009</c:v>
                </c:pt>
                <c:pt idx="144">
                  <c:v>0.19483600000000009</c:v>
                </c:pt>
                <c:pt idx="145">
                  <c:v>0.19483600000000009</c:v>
                </c:pt>
                <c:pt idx="146">
                  <c:v>0.19483600000000009</c:v>
                </c:pt>
                <c:pt idx="147">
                  <c:v>0.19483600000000009</c:v>
                </c:pt>
                <c:pt idx="148">
                  <c:v>0.19483600000000009</c:v>
                </c:pt>
                <c:pt idx="149">
                  <c:v>0.19483600000000009</c:v>
                </c:pt>
                <c:pt idx="150">
                  <c:v>0.19483600000000009</c:v>
                </c:pt>
                <c:pt idx="151">
                  <c:v>0.19483600000000009</c:v>
                </c:pt>
                <c:pt idx="152">
                  <c:v>0.19483600000000009</c:v>
                </c:pt>
                <c:pt idx="153">
                  <c:v>0.20514099999999999</c:v>
                </c:pt>
                <c:pt idx="154">
                  <c:v>0.20514099999999999</c:v>
                </c:pt>
                <c:pt idx="155">
                  <c:v>0.20514099999999999</c:v>
                </c:pt>
                <c:pt idx="156">
                  <c:v>0.20514099999999999</c:v>
                </c:pt>
                <c:pt idx="157">
                  <c:v>0.21000400000000008</c:v>
                </c:pt>
                <c:pt idx="158">
                  <c:v>0.21000400000000008</c:v>
                </c:pt>
                <c:pt idx="159">
                  <c:v>0.21000400000000008</c:v>
                </c:pt>
                <c:pt idx="160">
                  <c:v>0.21432100000000001</c:v>
                </c:pt>
                <c:pt idx="161">
                  <c:v>0.231624</c:v>
                </c:pt>
                <c:pt idx="162">
                  <c:v>0.231624</c:v>
                </c:pt>
                <c:pt idx="163">
                  <c:v>0.231624</c:v>
                </c:pt>
                <c:pt idx="164">
                  <c:v>0.231624</c:v>
                </c:pt>
                <c:pt idx="165">
                  <c:v>0.24702900000000008</c:v>
                </c:pt>
                <c:pt idx="166">
                  <c:v>0.24702900000000008</c:v>
                </c:pt>
                <c:pt idx="167">
                  <c:v>0.22158500000000009</c:v>
                </c:pt>
                <c:pt idx="168">
                  <c:v>0.22158500000000009</c:v>
                </c:pt>
                <c:pt idx="169">
                  <c:v>0.22158500000000009</c:v>
                </c:pt>
                <c:pt idx="170">
                  <c:v>0.22158500000000009</c:v>
                </c:pt>
                <c:pt idx="171">
                  <c:v>0.21747100000000008</c:v>
                </c:pt>
                <c:pt idx="172">
                  <c:v>0.21747100000000008</c:v>
                </c:pt>
                <c:pt idx="173">
                  <c:v>0.21796600000000013</c:v>
                </c:pt>
                <c:pt idx="174">
                  <c:v>0.21796600000000013</c:v>
                </c:pt>
                <c:pt idx="175">
                  <c:v>0.21796600000000013</c:v>
                </c:pt>
                <c:pt idx="176">
                  <c:v>0.21796600000000013</c:v>
                </c:pt>
                <c:pt idx="177">
                  <c:v>0.23358599999999999</c:v>
                </c:pt>
                <c:pt idx="178">
                  <c:v>0.23358599999999999</c:v>
                </c:pt>
                <c:pt idx="179">
                  <c:v>0.20627000000000001</c:v>
                </c:pt>
                <c:pt idx="180">
                  <c:v>0.20627000000000001</c:v>
                </c:pt>
                <c:pt idx="181">
                  <c:v>0.20627000000000001</c:v>
                </c:pt>
                <c:pt idx="182">
                  <c:v>0.19119300000000009</c:v>
                </c:pt>
                <c:pt idx="183">
                  <c:v>0.19119300000000009</c:v>
                </c:pt>
                <c:pt idx="184">
                  <c:v>0.16136600000000009</c:v>
                </c:pt>
                <c:pt idx="185">
                  <c:v>0.16136600000000009</c:v>
                </c:pt>
                <c:pt idx="186">
                  <c:v>0.16136600000000009</c:v>
                </c:pt>
                <c:pt idx="187">
                  <c:v>0.16299400000000017</c:v>
                </c:pt>
                <c:pt idx="188">
                  <c:v>0.16299400000000017</c:v>
                </c:pt>
                <c:pt idx="189">
                  <c:v>0.18751800000000013</c:v>
                </c:pt>
                <c:pt idx="190">
                  <c:v>0.18751800000000013</c:v>
                </c:pt>
                <c:pt idx="191">
                  <c:v>0.18751800000000013</c:v>
                </c:pt>
                <c:pt idx="192">
                  <c:v>0.13867599999999997</c:v>
                </c:pt>
                <c:pt idx="193">
                  <c:v>0.13867599999999997</c:v>
                </c:pt>
                <c:pt idx="194">
                  <c:v>0.13867599999999997</c:v>
                </c:pt>
                <c:pt idx="195">
                  <c:v>0.13867599999999997</c:v>
                </c:pt>
                <c:pt idx="196">
                  <c:v>0.13867599999999997</c:v>
                </c:pt>
                <c:pt idx="197">
                  <c:v>0.13981299999999999</c:v>
                </c:pt>
                <c:pt idx="198">
                  <c:v>0.13981299999999999</c:v>
                </c:pt>
                <c:pt idx="199">
                  <c:v>0.148673</c:v>
                </c:pt>
                <c:pt idx="200">
                  <c:v>0.14768100000000001</c:v>
                </c:pt>
                <c:pt idx="201">
                  <c:v>0.14768100000000001</c:v>
                </c:pt>
                <c:pt idx="202">
                  <c:v>0.14768100000000001</c:v>
                </c:pt>
                <c:pt idx="203">
                  <c:v>0.14768100000000001</c:v>
                </c:pt>
                <c:pt idx="204">
                  <c:v>0.15518000000000001</c:v>
                </c:pt>
                <c:pt idx="205">
                  <c:v>0.15518000000000001</c:v>
                </c:pt>
                <c:pt idx="206">
                  <c:v>0.15383600000000008</c:v>
                </c:pt>
                <c:pt idx="207">
                  <c:v>0.15383600000000008</c:v>
                </c:pt>
                <c:pt idx="208">
                  <c:v>0.15383600000000008</c:v>
                </c:pt>
                <c:pt idx="209">
                  <c:v>0.15383600000000008</c:v>
                </c:pt>
                <c:pt idx="210">
                  <c:v>0.15383600000000008</c:v>
                </c:pt>
                <c:pt idx="211">
                  <c:v>0.14009400000000008</c:v>
                </c:pt>
                <c:pt idx="212">
                  <c:v>0.14009400000000008</c:v>
                </c:pt>
                <c:pt idx="213">
                  <c:v>0.14009400000000008</c:v>
                </c:pt>
                <c:pt idx="214">
                  <c:v>0.15497200000000008</c:v>
                </c:pt>
                <c:pt idx="215">
                  <c:v>0.15497200000000008</c:v>
                </c:pt>
                <c:pt idx="216">
                  <c:v>0.14634300000000008</c:v>
                </c:pt>
                <c:pt idx="217">
                  <c:v>0.14634300000000008</c:v>
                </c:pt>
                <c:pt idx="218">
                  <c:v>0.14634300000000008</c:v>
                </c:pt>
                <c:pt idx="219">
                  <c:v>0.14031900000000008</c:v>
                </c:pt>
                <c:pt idx="220">
                  <c:v>0.14031900000000008</c:v>
                </c:pt>
                <c:pt idx="221">
                  <c:v>0.16369400000000009</c:v>
                </c:pt>
                <c:pt idx="222">
                  <c:v>0.16369400000000009</c:v>
                </c:pt>
                <c:pt idx="223">
                  <c:v>0.16369400000000009</c:v>
                </c:pt>
                <c:pt idx="224">
                  <c:v>0.15518000000000001</c:v>
                </c:pt>
                <c:pt idx="225">
                  <c:v>0.15518000000000001</c:v>
                </c:pt>
                <c:pt idx="226">
                  <c:v>0.16063300000000008</c:v>
                </c:pt>
                <c:pt idx="227">
                  <c:v>0.16063300000000008</c:v>
                </c:pt>
                <c:pt idx="228">
                  <c:v>0.14841400000000013</c:v>
                </c:pt>
                <c:pt idx="229">
                  <c:v>0.14841400000000013</c:v>
                </c:pt>
                <c:pt idx="230">
                  <c:v>0.14841400000000013</c:v>
                </c:pt>
                <c:pt idx="231">
                  <c:v>0.15412400000000001</c:v>
                </c:pt>
                <c:pt idx="232">
                  <c:v>0.15412400000000001</c:v>
                </c:pt>
                <c:pt idx="233">
                  <c:v>0.14490000000000008</c:v>
                </c:pt>
                <c:pt idx="234">
                  <c:v>0.14490000000000008</c:v>
                </c:pt>
                <c:pt idx="235">
                  <c:v>0.14490000000000008</c:v>
                </c:pt>
                <c:pt idx="236">
                  <c:v>0.14094000000000012</c:v>
                </c:pt>
                <c:pt idx="237">
                  <c:v>0.14094000000000012</c:v>
                </c:pt>
                <c:pt idx="238">
                  <c:v>0.15484800000000012</c:v>
                </c:pt>
                <c:pt idx="239">
                  <c:v>0.15484800000000012</c:v>
                </c:pt>
                <c:pt idx="240">
                  <c:v>0.15484800000000012</c:v>
                </c:pt>
                <c:pt idx="241">
                  <c:v>0.15837000000000001</c:v>
                </c:pt>
                <c:pt idx="242">
                  <c:v>0.15837000000000001</c:v>
                </c:pt>
                <c:pt idx="243">
                  <c:v>0.15089800000000009</c:v>
                </c:pt>
                <c:pt idx="244">
                  <c:v>0.15089800000000009</c:v>
                </c:pt>
                <c:pt idx="245">
                  <c:v>0.15981800000000013</c:v>
                </c:pt>
                <c:pt idx="246">
                  <c:v>0.15981800000000013</c:v>
                </c:pt>
                <c:pt idx="247">
                  <c:v>0.15981800000000013</c:v>
                </c:pt>
                <c:pt idx="248">
                  <c:v>0.15977500000000008</c:v>
                </c:pt>
                <c:pt idx="249">
                  <c:v>0.15977500000000008</c:v>
                </c:pt>
                <c:pt idx="250">
                  <c:v>0.15484800000000012</c:v>
                </c:pt>
                <c:pt idx="251">
                  <c:v>0.15484800000000012</c:v>
                </c:pt>
                <c:pt idx="252">
                  <c:v>0.15603400000000009</c:v>
                </c:pt>
                <c:pt idx="253">
                  <c:v>0.15603400000000009</c:v>
                </c:pt>
                <c:pt idx="254">
                  <c:v>0.16466100000000009</c:v>
                </c:pt>
                <c:pt idx="255">
                  <c:v>0.16466100000000009</c:v>
                </c:pt>
                <c:pt idx="256">
                  <c:v>0.16466100000000009</c:v>
                </c:pt>
                <c:pt idx="257">
                  <c:v>0.16466100000000009</c:v>
                </c:pt>
                <c:pt idx="258">
                  <c:v>0.16466100000000009</c:v>
                </c:pt>
                <c:pt idx="259">
                  <c:v>0.19711900000000013</c:v>
                </c:pt>
                <c:pt idx="260">
                  <c:v>0.19711900000000013</c:v>
                </c:pt>
                <c:pt idx="261">
                  <c:v>0.16965100000000008</c:v>
                </c:pt>
                <c:pt idx="262">
                  <c:v>0.16965100000000008</c:v>
                </c:pt>
                <c:pt idx="263">
                  <c:v>0.10647200000000002</c:v>
                </c:pt>
                <c:pt idx="264">
                  <c:v>0.10647200000000002</c:v>
                </c:pt>
                <c:pt idx="265">
                  <c:v>0.10647200000000002</c:v>
                </c:pt>
                <c:pt idx="266">
                  <c:v>0.11820700000000008</c:v>
                </c:pt>
                <c:pt idx="267">
                  <c:v>0.12701699999999999</c:v>
                </c:pt>
                <c:pt idx="268">
                  <c:v>0.12701699999999999</c:v>
                </c:pt>
                <c:pt idx="269">
                  <c:v>0.12701699999999999</c:v>
                </c:pt>
                <c:pt idx="270">
                  <c:v>0.11820700000000008</c:v>
                </c:pt>
                <c:pt idx="271">
                  <c:v>0.11820700000000008</c:v>
                </c:pt>
                <c:pt idx="272">
                  <c:v>0.138157</c:v>
                </c:pt>
                <c:pt idx="273">
                  <c:v>0.138157</c:v>
                </c:pt>
                <c:pt idx="274">
                  <c:v>0.11601200000000005</c:v>
                </c:pt>
                <c:pt idx="275">
                  <c:v>0.11601200000000005</c:v>
                </c:pt>
                <c:pt idx="276">
                  <c:v>0.12107300000000004</c:v>
                </c:pt>
                <c:pt idx="277">
                  <c:v>0.12107300000000004</c:v>
                </c:pt>
                <c:pt idx="278">
                  <c:v>0.12107300000000004</c:v>
                </c:pt>
                <c:pt idx="279">
                  <c:v>0.89915699999999998</c:v>
                </c:pt>
                <c:pt idx="280">
                  <c:v>0.89915699999999998</c:v>
                </c:pt>
                <c:pt idx="281">
                  <c:v>1.3872199999999999</c:v>
                </c:pt>
                <c:pt idx="282">
                  <c:v>1.3872199999999999</c:v>
                </c:pt>
                <c:pt idx="283">
                  <c:v>1.3872199999999999</c:v>
                </c:pt>
                <c:pt idx="284">
                  <c:v>0.56182100000000035</c:v>
                </c:pt>
                <c:pt idx="285">
                  <c:v>0.56182100000000035</c:v>
                </c:pt>
                <c:pt idx="286">
                  <c:v>1.9212899999999993</c:v>
                </c:pt>
                <c:pt idx="287">
                  <c:v>1.9212899999999993</c:v>
                </c:pt>
                <c:pt idx="288">
                  <c:v>1.9354899999999993</c:v>
                </c:pt>
                <c:pt idx="289">
                  <c:v>1.9354899999999993</c:v>
                </c:pt>
                <c:pt idx="290">
                  <c:v>1.9354899999999993</c:v>
                </c:pt>
                <c:pt idx="291">
                  <c:v>1.82575</c:v>
                </c:pt>
                <c:pt idx="292">
                  <c:v>1.82575</c:v>
                </c:pt>
                <c:pt idx="293">
                  <c:v>4.2184400000000002</c:v>
                </c:pt>
                <c:pt idx="294">
                  <c:v>4.2184400000000002</c:v>
                </c:pt>
                <c:pt idx="295">
                  <c:v>4.2184400000000002</c:v>
                </c:pt>
                <c:pt idx="296">
                  <c:v>3.5064199999999985</c:v>
                </c:pt>
                <c:pt idx="297">
                  <c:v>3.5064199999999985</c:v>
                </c:pt>
                <c:pt idx="298">
                  <c:v>3.5432299999999999</c:v>
                </c:pt>
                <c:pt idx="299">
                  <c:v>3.5432299999999999</c:v>
                </c:pt>
                <c:pt idx="300">
                  <c:v>3.5432299999999999</c:v>
                </c:pt>
                <c:pt idx="301">
                  <c:v>3.5432299999999999</c:v>
                </c:pt>
                <c:pt idx="302">
                  <c:v>3.5432299999999999</c:v>
                </c:pt>
                <c:pt idx="303">
                  <c:v>3.5432299999999999</c:v>
                </c:pt>
                <c:pt idx="304">
                  <c:v>3.5432299999999999</c:v>
                </c:pt>
                <c:pt idx="305">
                  <c:v>3.5432299999999999</c:v>
                </c:pt>
                <c:pt idx="306">
                  <c:v>3.5432299999999999</c:v>
                </c:pt>
                <c:pt idx="307">
                  <c:v>3.5432299999999999</c:v>
                </c:pt>
                <c:pt idx="308">
                  <c:v>3.5432299999999999</c:v>
                </c:pt>
                <c:pt idx="309">
                  <c:v>3.5432299999999999</c:v>
                </c:pt>
                <c:pt idx="310">
                  <c:v>3.5432299999999999</c:v>
                </c:pt>
                <c:pt idx="311">
                  <c:v>3.5432299999999999</c:v>
                </c:pt>
                <c:pt idx="312">
                  <c:v>3.5432299999999999</c:v>
                </c:pt>
                <c:pt idx="313">
                  <c:v>3.5432299999999999</c:v>
                </c:pt>
                <c:pt idx="314">
                  <c:v>3.5432299999999999</c:v>
                </c:pt>
                <c:pt idx="315">
                  <c:v>3.5432299999999999</c:v>
                </c:pt>
                <c:pt idx="316">
                  <c:v>3.5432299999999999</c:v>
                </c:pt>
                <c:pt idx="317">
                  <c:v>3.5432299999999999</c:v>
                </c:pt>
                <c:pt idx="318">
                  <c:v>3.5432299999999999</c:v>
                </c:pt>
                <c:pt idx="319">
                  <c:v>3.5432299999999999</c:v>
                </c:pt>
                <c:pt idx="320">
                  <c:v>3.5432299999999999</c:v>
                </c:pt>
                <c:pt idx="321">
                  <c:v>3.5064199999999985</c:v>
                </c:pt>
                <c:pt idx="322">
                  <c:v>3.5064199999999985</c:v>
                </c:pt>
                <c:pt idx="323">
                  <c:v>3.5064199999999985</c:v>
                </c:pt>
                <c:pt idx="324">
                  <c:v>2.90795</c:v>
                </c:pt>
                <c:pt idx="325">
                  <c:v>2.90795</c:v>
                </c:pt>
                <c:pt idx="326">
                  <c:v>2.90795</c:v>
                </c:pt>
                <c:pt idx="327">
                  <c:v>2.90795</c:v>
                </c:pt>
                <c:pt idx="328">
                  <c:v>2.90795</c:v>
                </c:pt>
                <c:pt idx="329">
                  <c:v>2.90795</c:v>
                </c:pt>
                <c:pt idx="330">
                  <c:v>2.90795</c:v>
                </c:pt>
                <c:pt idx="331">
                  <c:v>2.90795</c:v>
                </c:pt>
                <c:pt idx="332">
                  <c:v>2.90795</c:v>
                </c:pt>
                <c:pt idx="333">
                  <c:v>2.4375999999999998</c:v>
                </c:pt>
                <c:pt idx="334">
                  <c:v>2.4375999999999998</c:v>
                </c:pt>
                <c:pt idx="335">
                  <c:v>5.4759900000000004</c:v>
                </c:pt>
                <c:pt idx="336">
                  <c:v>5.4759900000000004</c:v>
                </c:pt>
                <c:pt idx="337">
                  <c:v>5.4759900000000004</c:v>
                </c:pt>
                <c:pt idx="338">
                  <c:v>5.4759900000000004</c:v>
                </c:pt>
                <c:pt idx="339">
                  <c:v>5.4759900000000004</c:v>
                </c:pt>
                <c:pt idx="340">
                  <c:v>14.647899999999998</c:v>
                </c:pt>
                <c:pt idx="341">
                  <c:v>14.647899999999998</c:v>
                </c:pt>
                <c:pt idx="342">
                  <c:v>14.647899999999998</c:v>
                </c:pt>
                <c:pt idx="343">
                  <c:v>14.647899999999998</c:v>
                </c:pt>
                <c:pt idx="344">
                  <c:v>14.647899999999998</c:v>
                </c:pt>
                <c:pt idx="345">
                  <c:v>14.647899999999998</c:v>
                </c:pt>
                <c:pt idx="346">
                  <c:v>14.647899999999998</c:v>
                </c:pt>
                <c:pt idx="347">
                  <c:v>14.647899999999998</c:v>
                </c:pt>
                <c:pt idx="348">
                  <c:v>14.647899999999998</c:v>
                </c:pt>
                <c:pt idx="349">
                  <c:v>14.647899999999998</c:v>
                </c:pt>
                <c:pt idx="350">
                  <c:v>14.647899999999998</c:v>
                </c:pt>
                <c:pt idx="351">
                  <c:v>14.647899999999998</c:v>
                </c:pt>
                <c:pt idx="352">
                  <c:v>14.647899999999998</c:v>
                </c:pt>
                <c:pt idx="353">
                  <c:v>5.4759900000000004</c:v>
                </c:pt>
                <c:pt idx="354">
                  <c:v>5.4759900000000004</c:v>
                </c:pt>
                <c:pt idx="355">
                  <c:v>5.4759900000000004</c:v>
                </c:pt>
                <c:pt idx="356">
                  <c:v>5.4759900000000004</c:v>
                </c:pt>
                <c:pt idx="357">
                  <c:v>5.4759900000000004</c:v>
                </c:pt>
                <c:pt idx="358">
                  <c:v>5.4759900000000004</c:v>
                </c:pt>
                <c:pt idx="359">
                  <c:v>3.2566599999999983</c:v>
                </c:pt>
                <c:pt idx="360">
                  <c:v>3.2566599999999983</c:v>
                </c:pt>
                <c:pt idx="361">
                  <c:v>2.1620699999999986</c:v>
                </c:pt>
                <c:pt idx="362">
                  <c:v>2.1620699999999986</c:v>
                </c:pt>
                <c:pt idx="363">
                  <c:v>2.09091</c:v>
                </c:pt>
                <c:pt idx="364">
                  <c:v>2.09091</c:v>
                </c:pt>
                <c:pt idx="365">
                  <c:v>2.09091</c:v>
                </c:pt>
                <c:pt idx="366">
                  <c:v>2.09091</c:v>
                </c:pt>
                <c:pt idx="367">
                  <c:v>2.09091</c:v>
                </c:pt>
                <c:pt idx="368">
                  <c:v>2.09091</c:v>
                </c:pt>
                <c:pt idx="369">
                  <c:v>2.09091</c:v>
                </c:pt>
                <c:pt idx="370">
                  <c:v>2.09091</c:v>
                </c:pt>
                <c:pt idx="371">
                  <c:v>2.09091</c:v>
                </c:pt>
                <c:pt idx="372">
                  <c:v>1.9212899999999993</c:v>
                </c:pt>
                <c:pt idx="373">
                  <c:v>1.9212899999999993</c:v>
                </c:pt>
                <c:pt idx="374">
                  <c:v>1.9212899999999993</c:v>
                </c:pt>
                <c:pt idx="375">
                  <c:v>0.56182100000000035</c:v>
                </c:pt>
                <c:pt idx="376">
                  <c:v>0.56182100000000035</c:v>
                </c:pt>
                <c:pt idx="377">
                  <c:v>0.56182100000000035</c:v>
                </c:pt>
                <c:pt idx="378">
                  <c:v>0.56182100000000035</c:v>
                </c:pt>
                <c:pt idx="379">
                  <c:v>0.56182100000000035</c:v>
                </c:pt>
                <c:pt idx="380">
                  <c:v>0.56182100000000035</c:v>
                </c:pt>
                <c:pt idx="381">
                  <c:v>0.56182100000000035</c:v>
                </c:pt>
                <c:pt idx="382">
                  <c:v>0.56182100000000035</c:v>
                </c:pt>
                <c:pt idx="383">
                  <c:v>0.56182100000000035</c:v>
                </c:pt>
                <c:pt idx="384">
                  <c:v>0.56182100000000035</c:v>
                </c:pt>
                <c:pt idx="385">
                  <c:v>0.56182100000000035</c:v>
                </c:pt>
                <c:pt idx="386">
                  <c:v>0.56182100000000035</c:v>
                </c:pt>
                <c:pt idx="387">
                  <c:v>1.3872199999999999</c:v>
                </c:pt>
                <c:pt idx="388">
                  <c:v>1.3872199999999999</c:v>
                </c:pt>
                <c:pt idx="389">
                  <c:v>1.3872199999999999</c:v>
                </c:pt>
                <c:pt idx="390">
                  <c:v>1.3872199999999999</c:v>
                </c:pt>
                <c:pt idx="391">
                  <c:v>0.89915699999999998</c:v>
                </c:pt>
                <c:pt idx="392">
                  <c:v>0.89915699999999998</c:v>
                </c:pt>
                <c:pt idx="393">
                  <c:v>0.89915699999999998</c:v>
                </c:pt>
                <c:pt idx="394">
                  <c:v>0.89915699999999998</c:v>
                </c:pt>
                <c:pt idx="395">
                  <c:v>0.89915699999999998</c:v>
                </c:pt>
                <c:pt idx="396">
                  <c:v>0.89915699999999998</c:v>
                </c:pt>
                <c:pt idx="397">
                  <c:v>0.89915699999999998</c:v>
                </c:pt>
                <c:pt idx="398">
                  <c:v>0.12107300000000004</c:v>
                </c:pt>
                <c:pt idx="399">
                  <c:v>0.12107300000000004</c:v>
                </c:pt>
                <c:pt idx="400">
                  <c:v>0.12107300000000004</c:v>
                </c:pt>
                <c:pt idx="401">
                  <c:v>0.12107300000000004</c:v>
                </c:pt>
                <c:pt idx="402">
                  <c:v>0.12107300000000004</c:v>
                </c:pt>
                <c:pt idx="403">
                  <c:v>0.11601200000000005</c:v>
                </c:pt>
                <c:pt idx="404">
                  <c:v>0.11601200000000005</c:v>
                </c:pt>
                <c:pt idx="405">
                  <c:v>0.11601200000000005</c:v>
                </c:pt>
                <c:pt idx="406">
                  <c:v>0.11601200000000005</c:v>
                </c:pt>
                <c:pt idx="407">
                  <c:v>0.11601200000000005</c:v>
                </c:pt>
                <c:pt idx="408">
                  <c:v>0.11601200000000005</c:v>
                </c:pt>
                <c:pt idx="409">
                  <c:v>0.11601200000000005</c:v>
                </c:pt>
                <c:pt idx="410">
                  <c:v>0.11601200000000005</c:v>
                </c:pt>
                <c:pt idx="411">
                  <c:v>0.11601200000000005</c:v>
                </c:pt>
                <c:pt idx="412">
                  <c:v>0.11601200000000005</c:v>
                </c:pt>
                <c:pt idx="413">
                  <c:v>0.11601200000000005</c:v>
                </c:pt>
                <c:pt idx="414">
                  <c:v>0.10410400000000004</c:v>
                </c:pt>
                <c:pt idx="415">
                  <c:v>0.10410400000000004</c:v>
                </c:pt>
                <c:pt idx="416">
                  <c:v>0.10410400000000004</c:v>
                </c:pt>
                <c:pt idx="417">
                  <c:v>0.10410400000000004</c:v>
                </c:pt>
                <c:pt idx="418">
                  <c:v>0.113858</c:v>
                </c:pt>
                <c:pt idx="419">
                  <c:v>0.113858</c:v>
                </c:pt>
                <c:pt idx="420">
                  <c:v>0.113858</c:v>
                </c:pt>
                <c:pt idx="421">
                  <c:v>0.113858</c:v>
                </c:pt>
                <c:pt idx="422">
                  <c:v>0.113858</c:v>
                </c:pt>
                <c:pt idx="423">
                  <c:v>0.113858</c:v>
                </c:pt>
                <c:pt idx="424">
                  <c:v>0.113858</c:v>
                </c:pt>
                <c:pt idx="425">
                  <c:v>0.113858</c:v>
                </c:pt>
                <c:pt idx="426">
                  <c:v>0.113858</c:v>
                </c:pt>
                <c:pt idx="427">
                  <c:v>0.113858</c:v>
                </c:pt>
                <c:pt idx="428">
                  <c:v>0.113858</c:v>
                </c:pt>
                <c:pt idx="429">
                  <c:v>0.113858</c:v>
                </c:pt>
                <c:pt idx="430">
                  <c:v>0.113858</c:v>
                </c:pt>
                <c:pt idx="431">
                  <c:v>0.102158</c:v>
                </c:pt>
                <c:pt idx="432">
                  <c:v>0.102158</c:v>
                </c:pt>
                <c:pt idx="433">
                  <c:v>0.102158</c:v>
                </c:pt>
                <c:pt idx="434">
                  <c:v>0.102158</c:v>
                </c:pt>
                <c:pt idx="435">
                  <c:v>0.102158</c:v>
                </c:pt>
                <c:pt idx="436">
                  <c:v>0.102158</c:v>
                </c:pt>
                <c:pt idx="437">
                  <c:v>0.102158</c:v>
                </c:pt>
                <c:pt idx="438">
                  <c:v>0.102158</c:v>
                </c:pt>
                <c:pt idx="439">
                  <c:v>0.102158</c:v>
                </c:pt>
                <c:pt idx="440">
                  <c:v>0.102158</c:v>
                </c:pt>
                <c:pt idx="441">
                  <c:v>0.102158</c:v>
                </c:pt>
                <c:pt idx="442">
                  <c:v>0.102158</c:v>
                </c:pt>
                <c:pt idx="443">
                  <c:v>0.102158</c:v>
                </c:pt>
                <c:pt idx="444">
                  <c:v>0.102158</c:v>
                </c:pt>
                <c:pt idx="445">
                  <c:v>0.102158</c:v>
                </c:pt>
                <c:pt idx="446">
                  <c:v>0.102158</c:v>
                </c:pt>
                <c:pt idx="447">
                  <c:v>0.102158</c:v>
                </c:pt>
                <c:pt idx="448">
                  <c:v>0.102158</c:v>
                </c:pt>
                <c:pt idx="449">
                  <c:v>0.102158</c:v>
                </c:pt>
                <c:pt idx="450">
                  <c:v>0.112887</c:v>
                </c:pt>
                <c:pt idx="451">
                  <c:v>0.112887</c:v>
                </c:pt>
                <c:pt idx="452">
                  <c:v>0.112887</c:v>
                </c:pt>
                <c:pt idx="453">
                  <c:v>0.112887</c:v>
                </c:pt>
                <c:pt idx="454">
                  <c:v>0.112887</c:v>
                </c:pt>
                <c:pt idx="455">
                  <c:v>0.112887</c:v>
                </c:pt>
                <c:pt idx="456">
                  <c:v>0.112887</c:v>
                </c:pt>
                <c:pt idx="457">
                  <c:v>0.112887</c:v>
                </c:pt>
                <c:pt idx="458">
                  <c:v>0.112887</c:v>
                </c:pt>
                <c:pt idx="459">
                  <c:v>0.112887</c:v>
                </c:pt>
                <c:pt idx="460">
                  <c:v>0.112887</c:v>
                </c:pt>
                <c:pt idx="461">
                  <c:v>0.112887</c:v>
                </c:pt>
                <c:pt idx="462">
                  <c:v>0.112887</c:v>
                </c:pt>
                <c:pt idx="463">
                  <c:v>0.112887</c:v>
                </c:pt>
                <c:pt idx="464">
                  <c:v>0.112887</c:v>
                </c:pt>
                <c:pt idx="465">
                  <c:v>0.112887</c:v>
                </c:pt>
                <c:pt idx="466">
                  <c:v>0.112887</c:v>
                </c:pt>
                <c:pt idx="467">
                  <c:v>0.112887</c:v>
                </c:pt>
                <c:pt idx="468">
                  <c:v>0.10959600000000008</c:v>
                </c:pt>
                <c:pt idx="469">
                  <c:v>0.10637199999999998</c:v>
                </c:pt>
                <c:pt idx="470">
                  <c:v>0.10637199999999998</c:v>
                </c:pt>
                <c:pt idx="471">
                  <c:v>0.10637199999999998</c:v>
                </c:pt>
                <c:pt idx="472">
                  <c:v>0.10285799999999994</c:v>
                </c:pt>
                <c:pt idx="473">
                  <c:v>0.10285799999999994</c:v>
                </c:pt>
                <c:pt idx="474">
                  <c:v>0.10285799999999994</c:v>
                </c:pt>
                <c:pt idx="475">
                  <c:v>0.10285799999999994</c:v>
                </c:pt>
                <c:pt idx="476">
                  <c:v>0.13132199999999997</c:v>
                </c:pt>
                <c:pt idx="477">
                  <c:v>0.13132199999999997</c:v>
                </c:pt>
                <c:pt idx="478">
                  <c:v>9.650800000000008E-2</c:v>
                </c:pt>
                <c:pt idx="479">
                  <c:v>9.650800000000008E-2</c:v>
                </c:pt>
                <c:pt idx="480">
                  <c:v>9.650800000000008E-2</c:v>
                </c:pt>
                <c:pt idx="481">
                  <c:v>9.650800000000008E-2</c:v>
                </c:pt>
                <c:pt idx="482">
                  <c:v>9.650800000000008E-2</c:v>
                </c:pt>
                <c:pt idx="483">
                  <c:v>8.4473000000000006E-2</c:v>
                </c:pt>
                <c:pt idx="484">
                  <c:v>8.4473000000000006E-2</c:v>
                </c:pt>
                <c:pt idx="485">
                  <c:v>8.4473000000000006E-2</c:v>
                </c:pt>
                <c:pt idx="486">
                  <c:v>8.3349000000000006E-2</c:v>
                </c:pt>
                <c:pt idx="487">
                  <c:v>8.3349000000000006E-2</c:v>
                </c:pt>
                <c:pt idx="488">
                  <c:v>8.3349000000000006E-2</c:v>
                </c:pt>
                <c:pt idx="489">
                  <c:v>8.3349000000000006E-2</c:v>
                </c:pt>
                <c:pt idx="490">
                  <c:v>0.16937800000000008</c:v>
                </c:pt>
                <c:pt idx="491">
                  <c:v>0.16937800000000008</c:v>
                </c:pt>
                <c:pt idx="492">
                  <c:v>0.16937800000000008</c:v>
                </c:pt>
                <c:pt idx="493">
                  <c:v>9.7000000000000045E-2</c:v>
                </c:pt>
                <c:pt idx="494">
                  <c:v>9.7000000000000045E-2</c:v>
                </c:pt>
                <c:pt idx="495">
                  <c:v>9.7000000000000045E-2</c:v>
                </c:pt>
                <c:pt idx="496">
                  <c:v>0.12931599999999999</c:v>
                </c:pt>
                <c:pt idx="497">
                  <c:v>0.12931599999999999</c:v>
                </c:pt>
                <c:pt idx="498">
                  <c:v>0.12931599999999999</c:v>
                </c:pt>
                <c:pt idx="499">
                  <c:v>0.12931599999999999</c:v>
                </c:pt>
                <c:pt idx="500">
                  <c:v>0.32455700000000021</c:v>
                </c:pt>
                <c:pt idx="501">
                  <c:v>0.32455700000000021</c:v>
                </c:pt>
                <c:pt idx="502">
                  <c:v>0.32455700000000021</c:v>
                </c:pt>
                <c:pt idx="503">
                  <c:v>2.7615099999999999</c:v>
                </c:pt>
                <c:pt idx="504">
                  <c:v>2.7615099999999999</c:v>
                </c:pt>
                <c:pt idx="505">
                  <c:v>2.7615099999999999</c:v>
                </c:pt>
                <c:pt idx="506">
                  <c:v>4.9469399999999997</c:v>
                </c:pt>
                <c:pt idx="507">
                  <c:v>4.9469399999999997</c:v>
                </c:pt>
                <c:pt idx="508">
                  <c:v>4.9469399999999997</c:v>
                </c:pt>
                <c:pt idx="509">
                  <c:v>4.6402999999999999</c:v>
                </c:pt>
                <c:pt idx="510">
                  <c:v>4.6402999999999999</c:v>
                </c:pt>
                <c:pt idx="511">
                  <c:v>4.6402999999999999</c:v>
                </c:pt>
                <c:pt idx="512">
                  <c:v>4.6402999999999999</c:v>
                </c:pt>
                <c:pt idx="513">
                  <c:v>8.5164600000000004</c:v>
                </c:pt>
                <c:pt idx="514">
                  <c:v>14.3452</c:v>
                </c:pt>
                <c:pt idx="515">
                  <c:v>14.3452</c:v>
                </c:pt>
                <c:pt idx="516">
                  <c:v>14.3452</c:v>
                </c:pt>
                <c:pt idx="517">
                  <c:v>14.3452</c:v>
                </c:pt>
                <c:pt idx="518">
                  <c:v>7.8004699999999998</c:v>
                </c:pt>
                <c:pt idx="519">
                  <c:v>7.8004699999999998</c:v>
                </c:pt>
                <c:pt idx="520">
                  <c:v>7.8004699999999998</c:v>
                </c:pt>
                <c:pt idx="521">
                  <c:v>7.8004699999999998</c:v>
                </c:pt>
                <c:pt idx="522">
                  <c:v>7.8004699999999998</c:v>
                </c:pt>
                <c:pt idx="523">
                  <c:v>5.4598899999999997</c:v>
                </c:pt>
                <c:pt idx="524">
                  <c:v>5.4598899999999997</c:v>
                </c:pt>
                <c:pt idx="525">
                  <c:v>5.4598899999999997</c:v>
                </c:pt>
                <c:pt idx="526">
                  <c:v>5.4598899999999997</c:v>
                </c:pt>
                <c:pt idx="527">
                  <c:v>1.1223099999999999</c:v>
                </c:pt>
                <c:pt idx="528">
                  <c:v>1.1223099999999999</c:v>
                </c:pt>
                <c:pt idx="529">
                  <c:v>1.1223099999999999</c:v>
                </c:pt>
                <c:pt idx="530">
                  <c:v>1.1223099999999999</c:v>
                </c:pt>
                <c:pt idx="531">
                  <c:v>0.57791599999999999</c:v>
                </c:pt>
                <c:pt idx="532">
                  <c:v>0.57791599999999999</c:v>
                </c:pt>
                <c:pt idx="533">
                  <c:v>0.43251000000000017</c:v>
                </c:pt>
                <c:pt idx="534">
                  <c:v>0.43251000000000017</c:v>
                </c:pt>
                <c:pt idx="535">
                  <c:v>0.43251000000000017</c:v>
                </c:pt>
                <c:pt idx="536">
                  <c:v>0.41849900000000001</c:v>
                </c:pt>
                <c:pt idx="537">
                  <c:v>0.41849900000000001</c:v>
                </c:pt>
                <c:pt idx="538">
                  <c:v>0.36100300000000002</c:v>
                </c:pt>
                <c:pt idx="539">
                  <c:v>0.36100300000000002</c:v>
                </c:pt>
                <c:pt idx="540">
                  <c:v>0.36100300000000002</c:v>
                </c:pt>
                <c:pt idx="541">
                  <c:v>0.36100300000000002</c:v>
                </c:pt>
                <c:pt idx="542">
                  <c:v>0.55702799999999997</c:v>
                </c:pt>
                <c:pt idx="543">
                  <c:v>0.55702799999999997</c:v>
                </c:pt>
                <c:pt idx="544">
                  <c:v>0.51369299999999996</c:v>
                </c:pt>
                <c:pt idx="545">
                  <c:v>0.51369299999999996</c:v>
                </c:pt>
                <c:pt idx="546">
                  <c:v>0.51369299999999996</c:v>
                </c:pt>
                <c:pt idx="547">
                  <c:v>0.51369299999999996</c:v>
                </c:pt>
                <c:pt idx="548">
                  <c:v>0.457953</c:v>
                </c:pt>
                <c:pt idx="549">
                  <c:v>0.457953</c:v>
                </c:pt>
                <c:pt idx="550">
                  <c:v>0.34296000000000038</c:v>
                </c:pt>
                <c:pt idx="551">
                  <c:v>0.34296000000000038</c:v>
                </c:pt>
                <c:pt idx="552">
                  <c:v>0.34296000000000038</c:v>
                </c:pt>
                <c:pt idx="553">
                  <c:v>0.23822800000000008</c:v>
                </c:pt>
                <c:pt idx="554">
                  <c:v>0.23822800000000008</c:v>
                </c:pt>
                <c:pt idx="555">
                  <c:v>0.23822800000000008</c:v>
                </c:pt>
                <c:pt idx="556">
                  <c:v>0.38765000000000022</c:v>
                </c:pt>
                <c:pt idx="557">
                  <c:v>0.38765000000000022</c:v>
                </c:pt>
                <c:pt idx="558">
                  <c:v>0.38765000000000022</c:v>
                </c:pt>
                <c:pt idx="559">
                  <c:v>0.32421000000000016</c:v>
                </c:pt>
                <c:pt idx="560">
                  <c:v>0.32421000000000016</c:v>
                </c:pt>
                <c:pt idx="561">
                  <c:v>0.32421000000000016</c:v>
                </c:pt>
                <c:pt idx="562">
                  <c:v>0.2599550000000001</c:v>
                </c:pt>
                <c:pt idx="563">
                  <c:v>0.49241600000000024</c:v>
                </c:pt>
                <c:pt idx="564">
                  <c:v>0.49241600000000024</c:v>
                </c:pt>
                <c:pt idx="565">
                  <c:v>0.49241600000000024</c:v>
                </c:pt>
                <c:pt idx="566">
                  <c:v>0.49241600000000024</c:v>
                </c:pt>
                <c:pt idx="567">
                  <c:v>0.633162</c:v>
                </c:pt>
                <c:pt idx="568">
                  <c:v>0.633162</c:v>
                </c:pt>
                <c:pt idx="569">
                  <c:v>0.633162</c:v>
                </c:pt>
                <c:pt idx="570">
                  <c:v>0.633162</c:v>
                </c:pt>
                <c:pt idx="571">
                  <c:v>0.411555</c:v>
                </c:pt>
                <c:pt idx="572">
                  <c:v>0.411555</c:v>
                </c:pt>
                <c:pt idx="573">
                  <c:v>0.41587400000000024</c:v>
                </c:pt>
                <c:pt idx="574">
                  <c:v>0.41587400000000024</c:v>
                </c:pt>
                <c:pt idx="575">
                  <c:v>0.23686099999999999</c:v>
                </c:pt>
                <c:pt idx="576">
                  <c:v>0.25082800000000016</c:v>
                </c:pt>
                <c:pt idx="577">
                  <c:v>0.25082800000000016</c:v>
                </c:pt>
                <c:pt idx="578">
                  <c:v>0.25082800000000016</c:v>
                </c:pt>
                <c:pt idx="579">
                  <c:v>0.20341800000000013</c:v>
                </c:pt>
                <c:pt idx="580">
                  <c:v>0.20130500000000001</c:v>
                </c:pt>
                <c:pt idx="581">
                  <c:v>0.20130500000000001</c:v>
                </c:pt>
                <c:pt idx="582">
                  <c:v>0.20130500000000001</c:v>
                </c:pt>
                <c:pt idx="583">
                  <c:v>0.17874300000000012</c:v>
                </c:pt>
                <c:pt idx="584">
                  <c:v>0.17874300000000012</c:v>
                </c:pt>
                <c:pt idx="585">
                  <c:v>0.17874300000000012</c:v>
                </c:pt>
                <c:pt idx="586">
                  <c:v>0.18989200000000009</c:v>
                </c:pt>
                <c:pt idx="587">
                  <c:v>0.176673</c:v>
                </c:pt>
                <c:pt idx="588">
                  <c:v>0.176673</c:v>
                </c:pt>
                <c:pt idx="589">
                  <c:v>0.21334700000000009</c:v>
                </c:pt>
                <c:pt idx="590">
                  <c:v>0.21334700000000009</c:v>
                </c:pt>
                <c:pt idx="591">
                  <c:v>0.18711700000000009</c:v>
                </c:pt>
                <c:pt idx="592">
                  <c:v>0.18711700000000009</c:v>
                </c:pt>
                <c:pt idx="593">
                  <c:v>0.19499300000000017</c:v>
                </c:pt>
                <c:pt idx="594">
                  <c:v>0.19499300000000017</c:v>
                </c:pt>
                <c:pt idx="595">
                  <c:v>0.17542400000000008</c:v>
                </c:pt>
                <c:pt idx="596">
                  <c:v>0.21770400000000009</c:v>
                </c:pt>
                <c:pt idx="597">
                  <c:v>0.21770400000000009</c:v>
                </c:pt>
                <c:pt idx="598">
                  <c:v>0.21770400000000009</c:v>
                </c:pt>
                <c:pt idx="599">
                  <c:v>0.20060600000000001</c:v>
                </c:pt>
                <c:pt idx="600">
                  <c:v>0.20060600000000001</c:v>
                </c:pt>
                <c:pt idx="601">
                  <c:v>0.20060600000000001</c:v>
                </c:pt>
                <c:pt idx="602">
                  <c:v>0.20060600000000001</c:v>
                </c:pt>
                <c:pt idx="603">
                  <c:v>0.1984430000000002</c:v>
                </c:pt>
                <c:pt idx="604">
                  <c:v>0.1984430000000002</c:v>
                </c:pt>
                <c:pt idx="605">
                  <c:v>0.1984430000000002</c:v>
                </c:pt>
                <c:pt idx="606">
                  <c:v>0.27436500000000008</c:v>
                </c:pt>
                <c:pt idx="607">
                  <c:v>0.16976400000000016</c:v>
                </c:pt>
                <c:pt idx="608">
                  <c:v>0.16976400000000016</c:v>
                </c:pt>
                <c:pt idx="609">
                  <c:v>0.21297600000000008</c:v>
                </c:pt>
                <c:pt idx="610">
                  <c:v>0.21297600000000008</c:v>
                </c:pt>
                <c:pt idx="611">
                  <c:v>0.20671200000000009</c:v>
                </c:pt>
                <c:pt idx="612">
                  <c:v>0.22170400000000012</c:v>
                </c:pt>
                <c:pt idx="613">
                  <c:v>0.22170400000000012</c:v>
                </c:pt>
                <c:pt idx="614">
                  <c:v>0.22170400000000012</c:v>
                </c:pt>
                <c:pt idx="615">
                  <c:v>0.20868700000000001</c:v>
                </c:pt>
                <c:pt idx="616">
                  <c:v>0.20868700000000001</c:v>
                </c:pt>
                <c:pt idx="617">
                  <c:v>0.20868700000000001</c:v>
                </c:pt>
                <c:pt idx="618">
                  <c:v>0.20868700000000001</c:v>
                </c:pt>
                <c:pt idx="619">
                  <c:v>0.24056700000000009</c:v>
                </c:pt>
                <c:pt idx="620">
                  <c:v>0.24056700000000009</c:v>
                </c:pt>
                <c:pt idx="621">
                  <c:v>0.24056700000000009</c:v>
                </c:pt>
                <c:pt idx="622">
                  <c:v>0.24056700000000009</c:v>
                </c:pt>
                <c:pt idx="623">
                  <c:v>0.24479100000000009</c:v>
                </c:pt>
                <c:pt idx="624">
                  <c:v>0.24479100000000009</c:v>
                </c:pt>
                <c:pt idx="625">
                  <c:v>0.25667000000000001</c:v>
                </c:pt>
                <c:pt idx="626">
                  <c:v>0.25667000000000001</c:v>
                </c:pt>
                <c:pt idx="627">
                  <c:v>0.19698700000000016</c:v>
                </c:pt>
                <c:pt idx="628">
                  <c:v>0.19698700000000016</c:v>
                </c:pt>
                <c:pt idx="629">
                  <c:v>0.22833000000000009</c:v>
                </c:pt>
                <c:pt idx="630">
                  <c:v>0.22833000000000009</c:v>
                </c:pt>
                <c:pt idx="631">
                  <c:v>0.20685100000000001</c:v>
                </c:pt>
                <c:pt idx="632">
                  <c:v>0.20865900000000001</c:v>
                </c:pt>
                <c:pt idx="633">
                  <c:v>0.20865900000000001</c:v>
                </c:pt>
                <c:pt idx="634">
                  <c:v>0.20865900000000001</c:v>
                </c:pt>
                <c:pt idx="635">
                  <c:v>0.20773900000000009</c:v>
                </c:pt>
                <c:pt idx="636">
                  <c:v>0.20773900000000009</c:v>
                </c:pt>
                <c:pt idx="637">
                  <c:v>0.20773900000000009</c:v>
                </c:pt>
                <c:pt idx="638">
                  <c:v>0.17246700000000009</c:v>
                </c:pt>
                <c:pt idx="639">
                  <c:v>0.17246700000000009</c:v>
                </c:pt>
                <c:pt idx="640">
                  <c:v>0.17246700000000009</c:v>
                </c:pt>
                <c:pt idx="641">
                  <c:v>0.17246700000000009</c:v>
                </c:pt>
                <c:pt idx="642">
                  <c:v>0.17293000000000008</c:v>
                </c:pt>
                <c:pt idx="643">
                  <c:v>0.17293000000000008</c:v>
                </c:pt>
                <c:pt idx="644">
                  <c:v>0.17293000000000008</c:v>
                </c:pt>
                <c:pt idx="645">
                  <c:v>0.15593000000000012</c:v>
                </c:pt>
                <c:pt idx="646">
                  <c:v>0.17409100000000008</c:v>
                </c:pt>
                <c:pt idx="647">
                  <c:v>0.17409100000000008</c:v>
                </c:pt>
                <c:pt idx="648">
                  <c:v>0.14901200000000009</c:v>
                </c:pt>
                <c:pt idx="649">
                  <c:v>0.14901200000000009</c:v>
                </c:pt>
                <c:pt idx="650">
                  <c:v>0.16501400000000013</c:v>
                </c:pt>
                <c:pt idx="651">
                  <c:v>0.16935600000000009</c:v>
                </c:pt>
                <c:pt idx="652">
                  <c:v>0.16935600000000009</c:v>
                </c:pt>
                <c:pt idx="653">
                  <c:v>0.16935600000000009</c:v>
                </c:pt>
                <c:pt idx="654">
                  <c:v>0.16935600000000009</c:v>
                </c:pt>
                <c:pt idx="655">
                  <c:v>0.127357</c:v>
                </c:pt>
                <c:pt idx="656">
                  <c:v>0.127357</c:v>
                </c:pt>
                <c:pt idx="657">
                  <c:v>0.127357</c:v>
                </c:pt>
                <c:pt idx="658">
                  <c:v>0.127357</c:v>
                </c:pt>
                <c:pt idx="659">
                  <c:v>0.127357</c:v>
                </c:pt>
                <c:pt idx="660">
                  <c:v>0.12422500000000009</c:v>
                </c:pt>
                <c:pt idx="661">
                  <c:v>0.12622</c:v>
                </c:pt>
                <c:pt idx="662">
                  <c:v>0.12622</c:v>
                </c:pt>
                <c:pt idx="663">
                  <c:v>0.12622</c:v>
                </c:pt>
                <c:pt idx="664">
                  <c:v>0.15406200000000009</c:v>
                </c:pt>
                <c:pt idx="665">
                  <c:v>0.13533800000000001</c:v>
                </c:pt>
                <c:pt idx="666">
                  <c:v>0.13533800000000001</c:v>
                </c:pt>
                <c:pt idx="667">
                  <c:v>0.13533800000000001</c:v>
                </c:pt>
                <c:pt idx="668">
                  <c:v>0.13533800000000001</c:v>
                </c:pt>
                <c:pt idx="669">
                  <c:v>0.15063599999999999</c:v>
                </c:pt>
                <c:pt idx="670">
                  <c:v>0.15063599999999999</c:v>
                </c:pt>
                <c:pt idx="671">
                  <c:v>0.15063599999999999</c:v>
                </c:pt>
                <c:pt idx="672">
                  <c:v>0.21414900000000009</c:v>
                </c:pt>
                <c:pt idx="673">
                  <c:v>0.22415099999999999</c:v>
                </c:pt>
                <c:pt idx="674">
                  <c:v>0.22415099999999999</c:v>
                </c:pt>
                <c:pt idx="675">
                  <c:v>0.22415099999999999</c:v>
                </c:pt>
                <c:pt idx="676">
                  <c:v>0.34683900000000017</c:v>
                </c:pt>
                <c:pt idx="677">
                  <c:v>0.61891499999999999</c:v>
                </c:pt>
                <c:pt idx="678">
                  <c:v>0.61891499999999999</c:v>
                </c:pt>
                <c:pt idx="679">
                  <c:v>0.61891499999999999</c:v>
                </c:pt>
                <c:pt idx="680">
                  <c:v>0.61891499999999999</c:v>
                </c:pt>
                <c:pt idx="681">
                  <c:v>0.61891499999999999</c:v>
                </c:pt>
                <c:pt idx="682">
                  <c:v>4.0812400000000029</c:v>
                </c:pt>
                <c:pt idx="683">
                  <c:v>4.0812400000000029</c:v>
                </c:pt>
                <c:pt idx="684">
                  <c:v>4.0812400000000029</c:v>
                </c:pt>
                <c:pt idx="685">
                  <c:v>4.0812400000000029</c:v>
                </c:pt>
                <c:pt idx="686">
                  <c:v>4.0812400000000029</c:v>
                </c:pt>
                <c:pt idx="687">
                  <c:v>4.0812400000000029</c:v>
                </c:pt>
                <c:pt idx="688">
                  <c:v>4.0812400000000029</c:v>
                </c:pt>
                <c:pt idx="689">
                  <c:v>4.0812400000000029</c:v>
                </c:pt>
                <c:pt idx="690">
                  <c:v>4.0812400000000029</c:v>
                </c:pt>
                <c:pt idx="691">
                  <c:v>4.0812400000000029</c:v>
                </c:pt>
                <c:pt idx="692">
                  <c:v>4.0812400000000029</c:v>
                </c:pt>
                <c:pt idx="693">
                  <c:v>4.0812400000000029</c:v>
                </c:pt>
                <c:pt idx="694">
                  <c:v>4.0812400000000029</c:v>
                </c:pt>
                <c:pt idx="695">
                  <c:v>4.0812400000000029</c:v>
                </c:pt>
                <c:pt idx="696">
                  <c:v>4.0812400000000029</c:v>
                </c:pt>
                <c:pt idx="697">
                  <c:v>4.0812400000000029</c:v>
                </c:pt>
                <c:pt idx="698">
                  <c:v>4.0812400000000029</c:v>
                </c:pt>
                <c:pt idx="699">
                  <c:v>4.0812400000000029</c:v>
                </c:pt>
                <c:pt idx="700">
                  <c:v>4.0812400000000029</c:v>
                </c:pt>
                <c:pt idx="701">
                  <c:v>4.0812400000000029</c:v>
                </c:pt>
                <c:pt idx="702">
                  <c:v>4.0812400000000029</c:v>
                </c:pt>
                <c:pt idx="703">
                  <c:v>0</c:v>
                </c:pt>
                <c:pt idx="704">
                  <c:v>1.47098</c:v>
                </c:pt>
                <c:pt idx="705">
                  <c:v>1.47098</c:v>
                </c:pt>
                <c:pt idx="706">
                  <c:v>1.47098</c:v>
                </c:pt>
                <c:pt idx="707">
                  <c:v>1.47098</c:v>
                </c:pt>
                <c:pt idx="708">
                  <c:v>0.58837600000000001</c:v>
                </c:pt>
                <c:pt idx="709">
                  <c:v>0.58837600000000001</c:v>
                </c:pt>
                <c:pt idx="710">
                  <c:v>0.34963600000000017</c:v>
                </c:pt>
                <c:pt idx="711">
                  <c:v>0.34963600000000017</c:v>
                </c:pt>
                <c:pt idx="712">
                  <c:v>0.34963600000000017</c:v>
                </c:pt>
                <c:pt idx="713">
                  <c:v>0.33140600000000031</c:v>
                </c:pt>
                <c:pt idx="714">
                  <c:v>0.33140600000000031</c:v>
                </c:pt>
                <c:pt idx="715">
                  <c:v>0.33140600000000031</c:v>
                </c:pt>
                <c:pt idx="716">
                  <c:v>0.33140600000000031</c:v>
                </c:pt>
                <c:pt idx="717">
                  <c:v>0.33140600000000031</c:v>
                </c:pt>
                <c:pt idx="718">
                  <c:v>0.33140600000000031</c:v>
                </c:pt>
                <c:pt idx="719">
                  <c:v>0.26149100000000003</c:v>
                </c:pt>
                <c:pt idx="720">
                  <c:v>0.26149100000000003</c:v>
                </c:pt>
                <c:pt idx="721">
                  <c:v>0.26149100000000003</c:v>
                </c:pt>
                <c:pt idx="722">
                  <c:v>0.26149100000000003</c:v>
                </c:pt>
                <c:pt idx="723">
                  <c:v>0.26149100000000003</c:v>
                </c:pt>
                <c:pt idx="724">
                  <c:v>0.19609200000000013</c:v>
                </c:pt>
                <c:pt idx="725">
                  <c:v>0.19609200000000013</c:v>
                </c:pt>
                <c:pt idx="726">
                  <c:v>0.19609200000000013</c:v>
                </c:pt>
                <c:pt idx="727">
                  <c:v>0.19609200000000013</c:v>
                </c:pt>
                <c:pt idx="728">
                  <c:v>0.19609200000000013</c:v>
                </c:pt>
                <c:pt idx="729">
                  <c:v>0.16623300000000013</c:v>
                </c:pt>
                <c:pt idx="730">
                  <c:v>0.16623300000000013</c:v>
                </c:pt>
                <c:pt idx="731">
                  <c:v>0.13992499999999999</c:v>
                </c:pt>
                <c:pt idx="732">
                  <c:v>0.13992499999999999</c:v>
                </c:pt>
                <c:pt idx="733">
                  <c:v>0.13992499999999999</c:v>
                </c:pt>
                <c:pt idx="734">
                  <c:v>0.13992499999999999</c:v>
                </c:pt>
                <c:pt idx="735">
                  <c:v>0.13992499999999999</c:v>
                </c:pt>
                <c:pt idx="736">
                  <c:v>0.13992499999999999</c:v>
                </c:pt>
                <c:pt idx="737">
                  <c:v>0.13992499999999999</c:v>
                </c:pt>
                <c:pt idx="738">
                  <c:v>0.13992499999999999</c:v>
                </c:pt>
                <c:pt idx="739">
                  <c:v>0.13992499999999999</c:v>
                </c:pt>
                <c:pt idx="740">
                  <c:v>0.13067299999999993</c:v>
                </c:pt>
                <c:pt idx="741">
                  <c:v>0.13067299999999993</c:v>
                </c:pt>
                <c:pt idx="742">
                  <c:v>0.13067299999999993</c:v>
                </c:pt>
                <c:pt idx="743">
                  <c:v>0.13067299999999993</c:v>
                </c:pt>
                <c:pt idx="744">
                  <c:v>0.13067299999999993</c:v>
                </c:pt>
                <c:pt idx="745">
                  <c:v>0.15400000000000008</c:v>
                </c:pt>
                <c:pt idx="746">
                  <c:v>0.15400000000000008</c:v>
                </c:pt>
                <c:pt idx="747">
                  <c:v>0.17462800000000001</c:v>
                </c:pt>
                <c:pt idx="748">
                  <c:v>0.17462800000000001</c:v>
                </c:pt>
                <c:pt idx="749">
                  <c:v>0.17462800000000001</c:v>
                </c:pt>
                <c:pt idx="750">
                  <c:v>0.17462800000000001</c:v>
                </c:pt>
                <c:pt idx="751">
                  <c:v>0.17462800000000001</c:v>
                </c:pt>
                <c:pt idx="752">
                  <c:v>0.17462800000000001</c:v>
                </c:pt>
                <c:pt idx="753">
                  <c:v>0.17462800000000001</c:v>
                </c:pt>
                <c:pt idx="754">
                  <c:v>0.17462800000000001</c:v>
                </c:pt>
                <c:pt idx="755">
                  <c:v>0.17462800000000001</c:v>
                </c:pt>
                <c:pt idx="756">
                  <c:v>0.17462800000000001</c:v>
                </c:pt>
                <c:pt idx="757">
                  <c:v>0.19374400000000017</c:v>
                </c:pt>
                <c:pt idx="758">
                  <c:v>0.19374400000000017</c:v>
                </c:pt>
                <c:pt idx="759">
                  <c:v>0.19374400000000017</c:v>
                </c:pt>
                <c:pt idx="760">
                  <c:v>0.19052900000000009</c:v>
                </c:pt>
                <c:pt idx="761">
                  <c:v>0.19052900000000009</c:v>
                </c:pt>
                <c:pt idx="762">
                  <c:v>0.19052900000000009</c:v>
                </c:pt>
                <c:pt idx="763">
                  <c:v>0.19052900000000009</c:v>
                </c:pt>
                <c:pt idx="764">
                  <c:v>0.17371800000000012</c:v>
                </c:pt>
                <c:pt idx="765">
                  <c:v>0.17371800000000012</c:v>
                </c:pt>
                <c:pt idx="766">
                  <c:v>0.17371800000000012</c:v>
                </c:pt>
                <c:pt idx="767">
                  <c:v>0.17371800000000012</c:v>
                </c:pt>
                <c:pt idx="768">
                  <c:v>0.17371800000000012</c:v>
                </c:pt>
                <c:pt idx="769">
                  <c:v>0.17371800000000012</c:v>
                </c:pt>
                <c:pt idx="770">
                  <c:v>0.17371800000000012</c:v>
                </c:pt>
                <c:pt idx="771">
                  <c:v>0.17371800000000012</c:v>
                </c:pt>
                <c:pt idx="772">
                  <c:v>0.15148500000000009</c:v>
                </c:pt>
                <c:pt idx="773">
                  <c:v>0.15148500000000009</c:v>
                </c:pt>
                <c:pt idx="774">
                  <c:v>0.15148500000000009</c:v>
                </c:pt>
                <c:pt idx="775">
                  <c:v>0.16069800000000009</c:v>
                </c:pt>
                <c:pt idx="776">
                  <c:v>0.16069800000000009</c:v>
                </c:pt>
                <c:pt idx="777">
                  <c:v>0.16069800000000009</c:v>
                </c:pt>
                <c:pt idx="778">
                  <c:v>0.16069800000000009</c:v>
                </c:pt>
                <c:pt idx="779">
                  <c:v>0.13707</c:v>
                </c:pt>
                <c:pt idx="780">
                  <c:v>0.13707</c:v>
                </c:pt>
                <c:pt idx="781">
                  <c:v>0.13707</c:v>
                </c:pt>
                <c:pt idx="782">
                  <c:v>0.13707</c:v>
                </c:pt>
                <c:pt idx="783">
                  <c:v>0.13707</c:v>
                </c:pt>
                <c:pt idx="784">
                  <c:v>0.13707</c:v>
                </c:pt>
                <c:pt idx="785">
                  <c:v>0.13707</c:v>
                </c:pt>
                <c:pt idx="786">
                  <c:v>0.13707</c:v>
                </c:pt>
                <c:pt idx="787">
                  <c:v>0.13707</c:v>
                </c:pt>
                <c:pt idx="788">
                  <c:v>0.13707</c:v>
                </c:pt>
                <c:pt idx="789">
                  <c:v>0.13707</c:v>
                </c:pt>
                <c:pt idx="790">
                  <c:v>0.13707</c:v>
                </c:pt>
                <c:pt idx="791">
                  <c:v>0.13707</c:v>
                </c:pt>
                <c:pt idx="792">
                  <c:v>0.12227900000000004</c:v>
                </c:pt>
                <c:pt idx="793">
                  <c:v>0.12227900000000004</c:v>
                </c:pt>
                <c:pt idx="794">
                  <c:v>0.12227900000000004</c:v>
                </c:pt>
                <c:pt idx="795">
                  <c:v>0.12227900000000004</c:v>
                </c:pt>
                <c:pt idx="796">
                  <c:v>0.12845300000000001</c:v>
                </c:pt>
                <c:pt idx="797">
                  <c:v>0.12845300000000001</c:v>
                </c:pt>
                <c:pt idx="798">
                  <c:v>0.103037</c:v>
                </c:pt>
                <c:pt idx="799">
                  <c:v>0.103037</c:v>
                </c:pt>
                <c:pt idx="800">
                  <c:v>0.103037</c:v>
                </c:pt>
                <c:pt idx="801">
                  <c:v>0.103037</c:v>
                </c:pt>
                <c:pt idx="802">
                  <c:v>0.125227</c:v>
                </c:pt>
                <c:pt idx="803">
                  <c:v>0.125227</c:v>
                </c:pt>
                <c:pt idx="804">
                  <c:v>0.125227</c:v>
                </c:pt>
                <c:pt idx="805">
                  <c:v>0.125227</c:v>
                </c:pt>
                <c:pt idx="806">
                  <c:v>0.125227</c:v>
                </c:pt>
                <c:pt idx="807">
                  <c:v>0.125227</c:v>
                </c:pt>
                <c:pt idx="808">
                  <c:v>0.125227</c:v>
                </c:pt>
                <c:pt idx="809">
                  <c:v>0.125227</c:v>
                </c:pt>
                <c:pt idx="810">
                  <c:v>0.125227</c:v>
                </c:pt>
                <c:pt idx="811">
                  <c:v>0.125227</c:v>
                </c:pt>
                <c:pt idx="812">
                  <c:v>0.125227</c:v>
                </c:pt>
                <c:pt idx="813">
                  <c:v>0.125227</c:v>
                </c:pt>
                <c:pt idx="814">
                  <c:v>0.125227</c:v>
                </c:pt>
                <c:pt idx="815">
                  <c:v>0.125227</c:v>
                </c:pt>
                <c:pt idx="816">
                  <c:v>0.125227</c:v>
                </c:pt>
                <c:pt idx="817">
                  <c:v>0.125227</c:v>
                </c:pt>
                <c:pt idx="818">
                  <c:v>0.125227</c:v>
                </c:pt>
                <c:pt idx="819">
                  <c:v>0.125227</c:v>
                </c:pt>
                <c:pt idx="820">
                  <c:v>0.125227</c:v>
                </c:pt>
                <c:pt idx="821">
                  <c:v>0.125227</c:v>
                </c:pt>
                <c:pt idx="822">
                  <c:v>0.125227</c:v>
                </c:pt>
                <c:pt idx="823">
                  <c:v>0.13386000000000001</c:v>
                </c:pt>
                <c:pt idx="824">
                  <c:v>0.13170899999999999</c:v>
                </c:pt>
                <c:pt idx="825">
                  <c:v>0.13170899999999999</c:v>
                </c:pt>
                <c:pt idx="826">
                  <c:v>0.13170899999999999</c:v>
                </c:pt>
                <c:pt idx="827">
                  <c:v>0.13170899999999999</c:v>
                </c:pt>
                <c:pt idx="828">
                  <c:v>0.11473000000000008</c:v>
                </c:pt>
                <c:pt idx="829">
                  <c:v>0.11473000000000008</c:v>
                </c:pt>
                <c:pt idx="830">
                  <c:v>0.11473000000000008</c:v>
                </c:pt>
                <c:pt idx="831">
                  <c:v>0.11473000000000008</c:v>
                </c:pt>
                <c:pt idx="832">
                  <c:v>0.11680699999999999</c:v>
                </c:pt>
                <c:pt idx="833">
                  <c:v>0.11680699999999999</c:v>
                </c:pt>
                <c:pt idx="834">
                  <c:v>0.19483600000000009</c:v>
                </c:pt>
                <c:pt idx="835">
                  <c:v>0.19483600000000009</c:v>
                </c:pt>
                <c:pt idx="836">
                  <c:v>0.19483600000000009</c:v>
                </c:pt>
                <c:pt idx="837">
                  <c:v>0.19483600000000009</c:v>
                </c:pt>
                <c:pt idx="838">
                  <c:v>0.19483600000000009</c:v>
                </c:pt>
                <c:pt idx="839">
                  <c:v>0.19530600000000009</c:v>
                </c:pt>
                <c:pt idx="840">
                  <c:v>0.19530600000000009</c:v>
                </c:pt>
                <c:pt idx="841">
                  <c:v>0.19530600000000009</c:v>
                </c:pt>
                <c:pt idx="842">
                  <c:v>0.19530600000000009</c:v>
                </c:pt>
                <c:pt idx="843">
                  <c:v>0.19530600000000009</c:v>
                </c:pt>
                <c:pt idx="844">
                  <c:v>0.19530600000000009</c:v>
                </c:pt>
                <c:pt idx="845">
                  <c:v>0.19530600000000009</c:v>
                </c:pt>
                <c:pt idx="846">
                  <c:v>0.19530600000000009</c:v>
                </c:pt>
                <c:pt idx="847">
                  <c:v>0.19530600000000009</c:v>
                </c:pt>
                <c:pt idx="848">
                  <c:v>0.19530600000000009</c:v>
                </c:pt>
                <c:pt idx="849">
                  <c:v>0.19530600000000009</c:v>
                </c:pt>
                <c:pt idx="850">
                  <c:v>0.19530600000000009</c:v>
                </c:pt>
                <c:pt idx="851">
                  <c:v>0.19530600000000009</c:v>
                </c:pt>
                <c:pt idx="852">
                  <c:v>0.19530600000000009</c:v>
                </c:pt>
                <c:pt idx="853">
                  <c:v>0.19530600000000009</c:v>
                </c:pt>
                <c:pt idx="854">
                  <c:v>0.19530600000000009</c:v>
                </c:pt>
                <c:pt idx="855">
                  <c:v>0.19530600000000009</c:v>
                </c:pt>
                <c:pt idx="856">
                  <c:v>0.19530600000000009</c:v>
                </c:pt>
                <c:pt idx="857">
                  <c:v>0.19530600000000009</c:v>
                </c:pt>
                <c:pt idx="858">
                  <c:v>0.19530600000000009</c:v>
                </c:pt>
                <c:pt idx="859">
                  <c:v>0.20235900000000001</c:v>
                </c:pt>
                <c:pt idx="860">
                  <c:v>0.20235900000000001</c:v>
                </c:pt>
                <c:pt idx="861">
                  <c:v>0.20235900000000001</c:v>
                </c:pt>
                <c:pt idx="862">
                  <c:v>0.20235900000000001</c:v>
                </c:pt>
                <c:pt idx="863">
                  <c:v>0.20235900000000001</c:v>
                </c:pt>
                <c:pt idx="864">
                  <c:v>0.20235900000000001</c:v>
                </c:pt>
                <c:pt idx="865">
                  <c:v>0.20235900000000001</c:v>
                </c:pt>
                <c:pt idx="866">
                  <c:v>0.20235900000000001</c:v>
                </c:pt>
                <c:pt idx="867">
                  <c:v>0.14435799999999999</c:v>
                </c:pt>
                <c:pt idx="868">
                  <c:v>0.14435799999999999</c:v>
                </c:pt>
                <c:pt idx="869">
                  <c:v>0.14435799999999999</c:v>
                </c:pt>
                <c:pt idx="870">
                  <c:v>0.14435799999999999</c:v>
                </c:pt>
                <c:pt idx="871">
                  <c:v>0.14435799999999999</c:v>
                </c:pt>
                <c:pt idx="872">
                  <c:v>0.12394300000000004</c:v>
                </c:pt>
                <c:pt idx="873">
                  <c:v>0.12394300000000004</c:v>
                </c:pt>
                <c:pt idx="874">
                  <c:v>0.12394300000000004</c:v>
                </c:pt>
                <c:pt idx="875">
                  <c:v>0.11944700000000004</c:v>
                </c:pt>
                <c:pt idx="876">
                  <c:v>0.11944700000000004</c:v>
                </c:pt>
                <c:pt idx="877">
                  <c:v>0.11944700000000004</c:v>
                </c:pt>
                <c:pt idx="878">
                  <c:v>0.11944700000000004</c:v>
                </c:pt>
                <c:pt idx="879">
                  <c:v>0.11944700000000004</c:v>
                </c:pt>
                <c:pt idx="880">
                  <c:v>0.11944700000000004</c:v>
                </c:pt>
                <c:pt idx="881">
                  <c:v>0.11944700000000004</c:v>
                </c:pt>
                <c:pt idx="882">
                  <c:v>0.11944700000000004</c:v>
                </c:pt>
                <c:pt idx="883">
                  <c:v>0.11944700000000004</c:v>
                </c:pt>
                <c:pt idx="884">
                  <c:v>0.11944700000000004</c:v>
                </c:pt>
                <c:pt idx="885">
                  <c:v>0.11944700000000004</c:v>
                </c:pt>
                <c:pt idx="886">
                  <c:v>0.11944700000000004</c:v>
                </c:pt>
                <c:pt idx="887">
                  <c:v>0.11944700000000004</c:v>
                </c:pt>
                <c:pt idx="888">
                  <c:v>0.11944700000000004</c:v>
                </c:pt>
                <c:pt idx="889">
                  <c:v>0.11944700000000004</c:v>
                </c:pt>
                <c:pt idx="890">
                  <c:v>0.101885</c:v>
                </c:pt>
                <c:pt idx="891">
                  <c:v>0.101885</c:v>
                </c:pt>
                <c:pt idx="892">
                  <c:v>0.101885</c:v>
                </c:pt>
                <c:pt idx="893">
                  <c:v>0.101885</c:v>
                </c:pt>
                <c:pt idx="894">
                  <c:v>0.101885</c:v>
                </c:pt>
                <c:pt idx="895">
                  <c:v>0.101885</c:v>
                </c:pt>
                <c:pt idx="896">
                  <c:v>0.101885</c:v>
                </c:pt>
                <c:pt idx="897">
                  <c:v>0.101885</c:v>
                </c:pt>
                <c:pt idx="898">
                  <c:v>0.101885</c:v>
                </c:pt>
                <c:pt idx="899">
                  <c:v>0.101885</c:v>
                </c:pt>
                <c:pt idx="900">
                  <c:v>9.1171000000000002E-2</c:v>
                </c:pt>
                <c:pt idx="901">
                  <c:v>9.1171000000000002E-2</c:v>
                </c:pt>
                <c:pt idx="902">
                  <c:v>9.1171000000000002E-2</c:v>
                </c:pt>
                <c:pt idx="903">
                  <c:v>8.6753000000000066E-2</c:v>
                </c:pt>
                <c:pt idx="904">
                  <c:v>8.6753000000000066E-2</c:v>
                </c:pt>
                <c:pt idx="905">
                  <c:v>8.6753000000000066E-2</c:v>
                </c:pt>
                <c:pt idx="906">
                  <c:v>8.6753000000000066E-2</c:v>
                </c:pt>
                <c:pt idx="907">
                  <c:v>0.10553600000000005</c:v>
                </c:pt>
                <c:pt idx="908">
                  <c:v>0.10553600000000005</c:v>
                </c:pt>
                <c:pt idx="909">
                  <c:v>0.10553600000000005</c:v>
                </c:pt>
                <c:pt idx="910">
                  <c:v>0.10553600000000005</c:v>
                </c:pt>
                <c:pt idx="911">
                  <c:v>0.10553600000000005</c:v>
                </c:pt>
                <c:pt idx="912">
                  <c:v>0.10553600000000005</c:v>
                </c:pt>
                <c:pt idx="913">
                  <c:v>0.10553600000000005</c:v>
                </c:pt>
                <c:pt idx="914">
                  <c:v>0.10553600000000005</c:v>
                </c:pt>
                <c:pt idx="915">
                  <c:v>0.10553600000000005</c:v>
                </c:pt>
                <c:pt idx="916">
                  <c:v>0.10553600000000005</c:v>
                </c:pt>
                <c:pt idx="917">
                  <c:v>0.10553600000000005</c:v>
                </c:pt>
                <c:pt idx="918">
                  <c:v>0.10553600000000005</c:v>
                </c:pt>
                <c:pt idx="919">
                  <c:v>0.10553600000000005</c:v>
                </c:pt>
                <c:pt idx="920">
                  <c:v>0.10553600000000005</c:v>
                </c:pt>
                <c:pt idx="921">
                  <c:v>0.10553600000000005</c:v>
                </c:pt>
                <c:pt idx="922">
                  <c:v>0.10553600000000005</c:v>
                </c:pt>
                <c:pt idx="923">
                  <c:v>0.10553600000000005</c:v>
                </c:pt>
                <c:pt idx="924">
                  <c:v>0.10553600000000005</c:v>
                </c:pt>
                <c:pt idx="925">
                  <c:v>0.10553600000000005</c:v>
                </c:pt>
                <c:pt idx="926">
                  <c:v>0.10553600000000005</c:v>
                </c:pt>
                <c:pt idx="927">
                  <c:v>0.10553600000000005</c:v>
                </c:pt>
                <c:pt idx="928">
                  <c:v>0.10553600000000005</c:v>
                </c:pt>
                <c:pt idx="929">
                  <c:v>0.10553600000000005</c:v>
                </c:pt>
                <c:pt idx="930">
                  <c:v>0.10553600000000005</c:v>
                </c:pt>
                <c:pt idx="931">
                  <c:v>8.7863000000000024E-2</c:v>
                </c:pt>
                <c:pt idx="932">
                  <c:v>8.7863000000000024E-2</c:v>
                </c:pt>
                <c:pt idx="933">
                  <c:v>8.7863000000000024E-2</c:v>
                </c:pt>
                <c:pt idx="934">
                  <c:v>8.7863000000000024E-2</c:v>
                </c:pt>
                <c:pt idx="935">
                  <c:v>8.7863000000000024E-2</c:v>
                </c:pt>
                <c:pt idx="936">
                  <c:v>7.9673000000000035E-2</c:v>
                </c:pt>
                <c:pt idx="937">
                  <c:v>7.9673000000000035E-2</c:v>
                </c:pt>
                <c:pt idx="938">
                  <c:v>8.2727000000000078E-2</c:v>
                </c:pt>
                <c:pt idx="939">
                  <c:v>8.2727000000000078E-2</c:v>
                </c:pt>
                <c:pt idx="940">
                  <c:v>8.2727000000000078E-2</c:v>
                </c:pt>
                <c:pt idx="941">
                  <c:v>8.7137000000000006E-2</c:v>
                </c:pt>
                <c:pt idx="942">
                  <c:v>8.7137000000000006E-2</c:v>
                </c:pt>
                <c:pt idx="943">
                  <c:v>6.865300000000002E-2</c:v>
                </c:pt>
                <c:pt idx="944">
                  <c:v>6.865300000000002E-2</c:v>
                </c:pt>
                <c:pt idx="945">
                  <c:v>0.14554200000000009</c:v>
                </c:pt>
                <c:pt idx="946">
                  <c:v>0.14554200000000009</c:v>
                </c:pt>
                <c:pt idx="947">
                  <c:v>8.8881000000000043E-2</c:v>
                </c:pt>
                <c:pt idx="948">
                  <c:v>8.8881000000000043E-2</c:v>
                </c:pt>
                <c:pt idx="949">
                  <c:v>8.8881000000000043E-2</c:v>
                </c:pt>
                <c:pt idx="950">
                  <c:v>0.101953</c:v>
                </c:pt>
                <c:pt idx="951">
                  <c:v>0.101953</c:v>
                </c:pt>
                <c:pt idx="952">
                  <c:v>9.1918E-2</c:v>
                </c:pt>
                <c:pt idx="953">
                  <c:v>9.1918E-2</c:v>
                </c:pt>
                <c:pt idx="954">
                  <c:v>9.1918E-2</c:v>
                </c:pt>
                <c:pt idx="955">
                  <c:v>8.6544000000000065E-2</c:v>
                </c:pt>
                <c:pt idx="956">
                  <c:v>8.6544000000000065E-2</c:v>
                </c:pt>
                <c:pt idx="957">
                  <c:v>8.8893000000000055E-2</c:v>
                </c:pt>
                <c:pt idx="958">
                  <c:v>8.8893000000000055E-2</c:v>
                </c:pt>
                <c:pt idx="959">
                  <c:v>0.103618</c:v>
                </c:pt>
                <c:pt idx="960">
                  <c:v>0.103618</c:v>
                </c:pt>
                <c:pt idx="961">
                  <c:v>0.103618</c:v>
                </c:pt>
                <c:pt idx="962">
                  <c:v>9.4248000000000026E-2</c:v>
                </c:pt>
                <c:pt idx="963">
                  <c:v>9.4248000000000026E-2</c:v>
                </c:pt>
                <c:pt idx="964">
                  <c:v>0.12112199999999999</c:v>
                </c:pt>
                <c:pt idx="965">
                  <c:v>0.12112199999999999</c:v>
                </c:pt>
                <c:pt idx="966">
                  <c:v>0.12749400000000008</c:v>
                </c:pt>
                <c:pt idx="967">
                  <c:v>0.12749400000000008</c:v>
                </c:pt>
                <c:pt idx="968">
                  <c:v>0.11192400000000007</c:v>
                </c:pt>
                <c:pt idx="969">
                  <c:v>0.13327</c:v>
                </c:pt>
                <c:pt idx="970">
                  <c:v>0.13327</c:v>
                </c:pt>
                <c:pt idx="971">
                  <c:v>0.13327</c:v>
                </c:pt>
                <c:pt idx="972">
                  <c:v>9.5877000000000059E-2</c:v>
                </c:pt>
                <c:pt idx="973">
                  <c:v>9.5877000000000059E-2</c:v>
                </c:pt>
                <c:pt idx="974">
                  <c:v>0.12632199999999991</c:v>
                </c:pt>
                <c:pt idx="975">
                  <c:v>0.12632199999999991</c:v>
                </c:pt>
                <c:pt idx="976">
                  <c:v>0.12632199999999991</c:v>
                </c:pt>
                <c:pt idx="977">
                  <c:v>0.11335600000000004</c:v>
                </c:pt>
                <c:pt idx="978">
                  <c:v>0.11724500000000009</c:v>
                </c:pt>
                <c:pt idx="979">
                  <c:v>0.11724500000000009</c:v>
                </c:pt>
                <c:pt idx="980">
                  <c:v>0.11724500000000009</c:v>
                </c:pt>
                <c:pt idx="981">
                  <c:v>0.15685099999999999</c:v>
                </c:pt>
                <c:pt idx="982">
                  <c:v>0.15685099999999999</c:v>
                </c:pt>
                <c:pt idx="983">
                  <c:v>0.10407600000000004</c:v>
                </c:pt>
                <c:pt idx="984">
                  <c:v>0.10407600000000004</c:v>
                </c:pt>
                <c:pt idx="985">
                  <c:v>0.10407600000000004</c:v>
                </c:pt>
                <c:pt idx="986">
                  <c:v>0.13821200000000008</c:v>
                </c:pt>
                <c:pt idx="987">
                  <c:v>0.13821200000000008</c:v>
                </c:pt>
                <c:pt idx="988">
                  <c:v>0.12640599999999999</c:v>
                </c:pt>
                <c:pt idx="989">
                  <c:v>0.12640599999999999</c:v>
                </c:pt>
                <c:pt idx="990">
                  <c:v>0.12640599999999999</c:v>
                </c:pt>
                <c:pt idx="991">
                  <c:v>0.12640599999999999</c:v>
                </c:pt>
                <c:pt idx="992">
                  <c:v>0.12640599999999999</c:v>
                </c:pt>
                <c:pt idx="993">
                  <c:v>0.12703400000000001</c:v>
                </c:pt>
                <c:pt idx="994">
                  <c:v>0.12703400000000001</c:v>
                </c:pt>
                <c:pt idx="995">
                  <c:v>0.13771400000000009</c:v>
                </c:pt>
                <c:pt idx="996">
                  <c:v>0.14018700000000001</c:v>
                </c:pt>
                <c:pt idx="997">
                  <c:v>0.14018700000000001</c:v>
                </c:pt>
                <c:pt idx="998">
                  <c:v>0.14018700000000001</c:v>
                </c:pt>
                <c:pt idx="999">
                  <c:v>0.12954099999999999</c:v>
                </c:pt>
                <c:pt idx="1000">
                  <c:v>0.12954099999999999</c:v>
                </c:pt>
                <c:pt idx="1001">
                  <c:v>0.14451300000000009</c:v>
                </c:pt>
                <c:pt idx="1002">
                  <c:v>0.13098899999999999</c:v>
                </c:pt>
                <c:pt idx="1003">
                  <c:v>0.13098899999999999</c:v>
                </c:pt>
                <c:pt idx="1004">
                  <c:v>0.13098899999999999</c:v>
                </c:pt>
                <c:pt idx="1005">
                  <c:v>0.140657</c:v>
                </c:pt>
                <c:pt idx="1006">
                  <c:v>0.140657</c:v>
                </c:pt>
                <c:pt idx="1007">
                  <c:v>0.14420400000000008</c:v>
                </c:pt>
                <c:pt idx="1008">
                  <c:v>0.14420400000000008</c:v>
                </c:pt>
                <c:pt idx="1009">
                  <c:v>0.14420400000000008</c:v>
                </c:pt>
                <c:pt idx="1010">
                  <c:v>0.14381800000000008</c:v>
                </c:pt>
                <c:pt idx="1011">
                  <c:v>0.14381800000000008</c:v>
                </c:pt>
                <c:pt idx="1012">
                  <c:v>0.14381800000000008</c:v>
                </c:pt>
                <c:pt idx="1013">
                  <c:v>0.12526100000000001</c:v>
                </c:pt>
                <c:pt idx="1014">
                  <c:v>0.12526100000000001</c:v>
                </c:pt>
                <c:pt idx="1015">
                  <c:v>0.12526100000000001</c:v>
                </c:pt>
                <c:pt idx="1016">
                  <c:v>0.13048100000000001</c:v>
                </c:pt>
                <c:pt idx="1017">
                  <c:v>0.13048100000000001</c:v>
                </c:pt>
                <c:pt idx="1018">
                  <c:v>0.12339700000000002</c:v>
                </c:pt>
                <c:pt idx="1019">
                  <c:v>0.12339700000000002</c:v>
                </c:pt>
                <c:pt idx="1020">
                  <c:v>0.12339700000000002</c:v>
                </c:pt>
                <c:pt idx="1021">
                  <c:v>0.11920799999999999</c:v>
                </c:pt>
                <c:pt idx="1022">
                  <c:v>0.11920799999999999</c:v>
                </c:pt>
                <c:pt idx="1023">
                  <c:v>0.11920799999999999</c:v>
                </c:pt>
                <c:pt idx="1024">
                  <c:v>0.12931599999999999</c:v>
                </c:pt>
                <c:pt idx="1025">
                  <c:v>0.12931599999999999</c:v>
                </c:pt>
                <c:pt idx="1026">
                  <c:v>0.12931599999999999</c:v>
                </c:pt>
                <c:pt idx="1027">
                  <c:v>0.13275400000000001</c:v>
                </c:pt>
                <c:pt idx="1028">
                  <c:v>0.13275400000000001</c:v>
                </c:pt>
                <c:pt idx="1029">
                  <c:v>0.13275400000000001</c:v>
                </c:pt>
                <c:pt idx="1030">
                  <c:v>0.12437500000000004</c:v>
                </c:pt>
                <c:pt idx="1031">
                  <c:v>0.12437500000000004</c:v>
                </c:pt>
                <c:pt idx="1032">
                  <c:v>0.12437500000000004</c:v>
                </c:pt>
                <c:pt idx="1033">
                  <c:v>0.12437500000000004</c:v>
                </c:pt>
                <c:pt idx="1034">
                  <c:v>0.12437500000000004</c:v>
                </c:pt>
                <c:pt idx="1035">
                  <c:v>0.14472599999999999</c:v>
                </c:pt>
                <c:pt idx="1036">
                  <c:v>0.14472599999999999</c:v>
                </c:pt>
                <c:pt idx="1037">
                  <c:v>0.14472599999999999</c:v>
                </c:pt>
                <c:pt idx="1038">
                  <c:v>0.12277100000000007</c:v>
                </c:pt>
                <c:pt idx="1039">
                  <c:v>0.12277100000000007</c:v>
                </c:pt>
                <c:pt idx="1040">
                  <c:v>0.12277100000000007</c:v>
                </c:pt>
                <c:pt idx="1041">
                  <c:v>0.12450899999999998</c:v>
                </c:pt>
                <c:pt idx="1042">
                  <c:v>0.12450899999999998</c:v>
                </c:pt>
                <c:pt idx="1043">
                  <c:v>0.13139200000000001</c:v>
                </c:pt>
                <c:pt idx="1044">
                  <c:v>0.13139200000000001</c:v>
                </c:pt>
                <c:pt idx="1045">
                  <c:v>0.13139200000000001</c:v>
                </c:pt>
                <c:pt idx="1046">
                  <c:v>0.135882</c:v>
                </c:pt>
                <c:pt idx="1047">
                  <c:v>0.135882</c:v>
                </c:pt>
                <c:pt idx="1048">
                  <c:v>0.135882</c:v>
                </c:pt>
                <c:pt idx="1049">
                  <c:v>0.124559</c:v>
                </c:pt>
                <c:pt idx="1050">
                  <c:v>0.124559</c:v>
                </c:pt>
                <c:pt idx="1051">
                  <c:v>0.13149800000000009</c:v>
                </c:pt>
                <c:pt idx="1052">
                  <c:v>0.13149800000000009</c:v>
                </c:pt>
                <c:pt idx="1053">
                  <c:v>0.13600999999999999</c:v>
                </c:pt>
                <c:pt idx="1054">
                  <c:v>0.13600999999999999</c:v>
                </c:pt>
                <c:pt idx="1055">
                  <c:v>0.13600999999999999</c:v>
                </c:pt>
                <c:pt idx="1056">
                  <c:v>0.12034599999999998</c:v>
                </c:pt>
                <c:pt idx="1057">
                  <c:v>0.12034599999999998</c:v>
                </c:pt>
                <c:pt idx="1058">
                  <c:v>0.12034599999999998</c:v>
                </c:pt>
                <c:pt idx="1059">
                  <c:v>0.12209900000000004</c:v>
                </c:pt>
                <c:pt idx="1060">
                  <c:v>0.12209900000000004</c:v>
                </c:pt>
                <c:pt idx="1061">
                  <c:v>0.16897100000000012</c:v>
                </c:pt>
                <c:pt idx="1062">
                  <c:v>0.16897100000000012</c:v>
                </c:pt>
                <c:pt idx="1063">
                  <c:v>0.16897100000000012</c:v>
                </c:pt>
                <c:pt idx="1064">
                  <c:v>0.14861300000000008</c:v>
                </c:pt>
                <c:pt idx="1065">
                  <c:v>0.14861300000000008</c:v>
                </c:pt>
                <c:pt idx="1066">
                  <c:v>0.129854</c:v>
                </c:pt>
                <c:pt idx="1067">
                  <c:v>0.129854</c:v>
                </c:pt>
                <c:pt idx="1068">
                  <c:v>0.129854</c:v>
                </c:pt>
                <c:pt idx="1069">
                  <c:v>0.11082000000000004</c:v>
                </c:pt>
                <c:pt idx="1070">
                  <c:v>0.19060500000000008</c:v>
                </c:pt>
                <c:pt idx="1071">
                  <c:v>0.19060500000000008</c:v>
                </c:pt>
                <c:pt idx="1072">
                  <c:v>0.19060500000000008</c:v>
                </c:pt>
                <c:pt idx="1073">
                  <c:v>0.129333</c:v>
                </c:pt>
                <c:pt idx="1074">
                  <c:v>0.129333</c:v>
                </c:pt>
                <c:pt idx="1075">
                  <c:v>0.13786100000000001</c:v>
                </c:pt>
                <c:pt idx="1076">
                  <c:v>0.13786100000000001</c:v>
                </c:pt>
                <c:pt idx="1077">
                  <c:v>0.13786100000000001</c:v>
                </c:pt>
                <c:pt idx="1078">
                  <c:v>0.13400400000000001</c:v>
                </c:pt>
                <c:pt idx="1079">
                  <c:v>0.13400400000000001</c:v>
                </c:pt>
                <c:pt idx="1080">
                  <c:v>0.13400400000000001</c:v>
                </c:pt>
                <c:pt idx="1081">
                  <c:v>0.12948899999999999</c:v>
                </c:pt>
                <c:pt idx="1082">
                  <c:v>0.12948899999999999</c:v>
                </c:pt>
                <c:pt idx="1083">
                  <c:v>0.12444200000000002</c:v>
                </c:pt>
                <c:pt idx="1084">
                  <c:v>0.12444200000000002</c:v>
                </c:pt>
                <c:pt idx="1085">
                  <c:v>0.12444200000000002</c:v>
                </c:pt>
                <c:pt idx="1086">
                  <c:v>0.17172999999999999</c:v>
                </c:pt>
                <c:pt idx="1087">
                  <c:v>0.17172999999999999</c:v>
                </c:pt>
                <c:pt idx="1088">
                  <c:v>0.17172999999999999</c:v>
                </c:pt>
                <c:pt idx="1089">
                  <c:v>0.11858700000000004</c:v>
                </c:pt>
                <c:pt idx="1090">
                  <c:v>0.11858700000000004</c:v>
                </c:pt>
                <c:pt idx="1091">
                  <c:v>0.11676000000000009</c:v>
                </c:pt>
                <c:pt idx="1092">
                  <c:v>0.11676000000000009</c:v>
                </c:pt>
                <c:pt idx="1093">
                  <c:v>0.11676000000000009</c:v>
                </c:pt>
                <c:pt idx="1094">
                  <c:v>0.14251500000000009</c:v>
                </c:pt>
                <c:pt idx="1095">
                  <c:v>0.10694400000000004</c:v>
                </c:pt>
                <c:pt idx="1096">
                  <c:v>0.10694400000000004</c:v>
                </c:pt>
                <c:pt idx="1097">
                  <c:v>0.10694400000000004</c:v>
                </c:pt>
                <c:pt idx="1098">
                  <c:v>0.12120300000000007</c:v>
                </c:pt>
                <c:pt idx="1099">
                  <c:v>0.12120300000000007</c:v>
                </c:pt>
                <c:pt idx="1100">
                  <c:v>0.12336400000000004</c:v>
                </c:pt>
                <c:pt idx="1101">
                  <c:v>0.12336400000000004</c:v>
                </c:pt>
                <c:pt idx="1102">
                  <c:v>0.12336400000000004</c:v>
                </c:pt>
                <c:pt idx="1103">
                  <c:v>0.14699100000000012</c:v>
                </c:pt>
                <c:pt idx="1104">
                  <c:v>0.14699100000000012</c:v>
                </c:pt>
                <c:pt idx="1105">
                  <c:v>0.14699100000000012</c:v>
                </c:pt>
                <c:pt idx="1106">
                  <c:v>0.14071400000000009</c:v>
                </c:pt>
                <c:pt idx="1107">
                  <c:v>0.14071400000000009</c:v>
                </c:pt>
                <c:pt idx="1108">
                  <c:v>0.14071400000000009</c:v>
                </c:pt>
                <c:pt idx="1109">
                  <c:v>0.132683</c:v>
                </c:pt>
                <c:pt idx="1110">
                  <c:v>0.132683</c:v>
                </c:pt>
                <c:pt idx="1111">
                  <c:v>0.12654199999999999</c:v>
                </c:pt>
                <c:pt idx="1112">
                  <c:v>0.12654199999999999</c:v>
                </c:pt>
                <c:pt idx="1113">
                  <c:v>0.12654199999999999</c:v>
                </c:pt>
                <c:pt idx="1114">
                  <c:v>0.11448500000000005</c:v>
                </c:pt>
                <c:pt idx="1115">
                  <c:v>0.11448500000000005</c:v>
                </c:pt>
                <c:pt idx="1116">
                  <c:v>0.12811</c:v>
                </c:pt>
                <c:pt idx="1117">
                  <c:v>0.12811</c:v>
                </c:pt>
                <c:pt idx="1118">
                  <c:v>0.12811</c:v>
                </c:pt>
                <c:pt idx="1119">
                  <c:v>0.13524700000000009</c:v>
                </c:pt>
                <c:pt idx="1120">
                  <c:v>0.13524700000000009</c:v>
                </c:pt>
                <c:pt idx="1121">
                  <c:v>0.12509300000000001</c:v>
                </c:pt>
                <c:pt idx="1122">
                  <c:v>0.12509300000000001</c:v>
                </c:pt>
                <c:pt idx="1123">
                  <c:v>0.12509300000000001</c:v>
                </c:pt>
                <c:pt idx="1124">
                  <c:v>0.11674400000000008</c:v>
                </c:pt>
                <c:pt idx="1125">
                  <c:v>0.11674400000000008</c:v>
                </c:pt>
                <c:pt idx="1126">
                  <c:v>0.11338600000000004</c:v>
                </c:pt>
                <c:pt idx="1127">
                  <c:v>0.11338600000000004</c:v>
                </c:pt>
                <c:pt idx="1128">
                  <c:v>0.12123500000000006</c:v>
                </c:pt>
                <c:pt idx="1129">
                  <c:v>0.12123500000000006</c:v>
                </c:pt>
                <c:pt idx="1130">
                  <c:v>0.12123500000000006</c:v>
                </c:pt>
                <c:pt idx="1131">
                  <c:v>0.121952</c:v>
                </c:pt>
                <c:pt idx="1132">
                  <c:v>0.121952</c:v>
                </c:pt>
                <c:pt idx="1133">
                  <c:v>0.12053999999999998</c:v>
                </c:pt>
                <c:pt idx="1134">
                  <c:v>0.12053999999999998</c:v>
                </c:pt>
                <c:pt idx="1135">
                  <c:v>0.13443500000000008</c:v>
                </c:pt>
                <c:pt idx="1136">
                  <c:v>0.13443500000000008</c:v>
                </c:pt>
                <c:pt idx="1137">
                  <c:v>0.13443500000000008</c:v>
                </c:pt>
                <c:pt idx="1138">
                  <c:v>0.13443500000000008</c:v>
                </c:pt>
                <c:pt idx="1139">
                  <c:v>0.13443500000000008</c:v>
                </c:pt>
                <c:pt idx="1140">
                  <c:v>0.13443500000000008</c:v>
                </c:pt>
                <c:pt idx="1141">
                  <c:v>0.13443500000000008</c:v>
                </c:pt>
                <c:pt idx="1142">
                  <c:v>0.13443500000000008</c:v>
                </c:pt>
                <c:pt idx="1143">
                  <c:v>0.11425500000000006</c:v>
                </c:pt>
                <c:pt idx="1144">
                  <c:v>0.11425500000000006</c:v>
                </c:pt>
                <c:pt idx="1145">
                  <c:v>0.11425500000000006</c:v>
                </c:pt>
                <c:pt idx="1146">
                  <c:v>0.11425500000000006</c:v>
                </c:pt>
                <c:pt idx="1147">
                  <c:v>0.11425500000000006</c:v>
                </c:pt>
                <c:pt idx="1148">
                  <c:v>0.11425500000000006</c:v>
                </c:pt>
                <c:pt idx="1149">
                  <c:v>0.11425500000000006</c:v>
                </c:pt>
                <c:pt idx="1150">
                  <c:v>0.11425500000000006</c:v>
                </c:pt>
                <c:pt idx="1151">
                  <c:v>0.11425500000000006</c:v>
                </c:pt>
                <c:pt idx="1152">
                  <c:v>0.11425500000000006</c:v>
                </c:pt>
                <c:pt idx="1153">
                  <c:v>0.11425500000000006</c:v>
                </c:pt>
                <c:pt idx="1154">
                  <c:v>0.11425500000000006</c:v>
                </c:pt>
                <c:pt idx="1155">
                  <c:v>0.11425500000000006</c:v>
                </c:pt>
                <c:pt idx="1156">
                  <c:v>0.11425500000000006</c:v>
                </c:pt>
                <c:pt idx="1157">
                  <c:v>0.11425500000000006</c:v>
                </c:pt>
                <c:pt idx="1158">
                  <c:v>0.11425500000000006</c:v>
                </c:pt>
                <c:pt idx="1159">
                  <c:v>0.11425500000000006</c:v>
                </c:pt>
                <c:pt idx="1160">
                  <c:v>0.11425500000000006</c:v>
                </c:pt>
                <c:pt idx="1161">
                  <c:v>0.11425500000000006</c:v>
                </c:pt>
                <c:pt idx="1162">
                  <c:v>0.11425500000000006</c:v>
                </c:pt>
                <c:pt idx="1163">
                  <c:v>9.8123000000000071E-2</c:v>
                </c:pt>
                <c:pt idx="1164">
                  <c:v>9.8123000000000071E-2</c:v>
                </c:pt>
                <c:pt idx="1165">
                  <c:v>9.8123000000000071E-2</c:v>
                </c:pt>
                <c:pt idx="1166">
                  <c:v>9.8123000000000071E-2</c:v>
                </c:pt>
                <c:pt idx="1167">
                  <c:v>9.8123000000000071E-2</c:v>
                </c:pt>
                <c:pt idx="1168">
                  <c:v>9.8123000000000071E-2</c:v>
                </c:pt>
                <c:pt idx="1169">
                  <c:v>9.8123000000000071E-2</c:v>
                </c:pt>
                <c:pt idx="1170">
                  <c:v>9.8123000000000071E-2</c:v>
                </c:pt>
                <c:pt idx="1171">
                  <c:v>9.8123000000000071E-2</c:v>
                </c:pt>
                <c:pt idx="1172">
                  <c:v>9.8123000000000071E-2</c:v>
                </c:pt>
                <c:pt idx="1173">
                  <c:v>9.8123000000000071E-2</c:v>
                </c:pt>
                <c:pt idx="1174">
                  <c:v>9.8123000000000071E-2</c:v>
                </c:pt>
                <c:pt idx="1175">
                  <c:v>9.8123000000000071E-2</c:v>
                </c:pt>
                <c:pt idx="1176">
                  <c:v>9.8123000000000071E-2</c:v>
                </c:pt>
                <c:pt idx="1177">
                  <c:v>9.8123000000000071E-2</c:v>
                </c:pt>
                <c:pt idx="1178">
                  <c:v>9.8123000000000071E-2</c:v>
                </c:pt>
                <c:pt idx="1179">
                  <c:v>9.8123000000000071E-2</c:v>
                </c:pt>
                <c:pt idx="1180">
                  <c:v>9.8123000000000071E-2</c:v>
                </c:pt>
                <c:pt idx="1181">
                  <c:v>9.1207000000000024E-2</c:v>
                </c:pt>
                <c:pt idx="1182">
                  <c:v>9.1207000000000024E-2</c:v>
                </c:pt>
                <c:pt idx="1183">
                  <c:v>9.1207000000000024E-2</c:v>
                </c:pt>
                <c:pt idx="1184">
                  <c:v>9.1207000000000024E-2</c:v>
                </c:pt>
                <c:pt idx="1185">
                  <c:v>9.1207000000000024E-2</c:v>
                </c:pt>
                <c:pt idx="1186">
                  <c:v>9.1207000000000024E-2</c:v>
                </c:pt>
                <c:pt idx="1187">
                  <c:v>9.1207000000000024E-2</c:v>
                </c:pt>
                <c:pt idx="1188">
                  <c:v>9.1207000000000024E-2</c:v>
                </c:pt>
                <c:pt idx="1189">
                  <c:v>9.1207000000000024E-2</c:v>
                </c:pt>
                <c:pt idx="1190">
                  <c:v>9.1207000000000024E-2</c:v>
                </c:pt>
                <c:pt idx="1191">
                  <c:v>9.1207000000000024E-2</c:v>
                </c:pt>
                <c:pt idx="1192">
                  <c:v>9.1207000000000024E-2</c:v>
                </c:pt>
                <c:pt idx="1193">
                  <c:v>9.1207000000000024E-2</c:v>
                </c:pt>
                <c:pt idx="1194">
                  <c:v>9.1207000000000024E-2</c:v>
                </c:pt>
                <c:pt idx="1195">
                  <c:v>9.1207000000000024E-2</c:v>
                </c:pt>
                <c:pt idx="1196">
                  <c:v>9.1207000000000024E-2</c:v>
                </c:pt>
                <c:pt idx="1197">
                  <c:v>9.1207000000000024E-2</c:v>
                </c:pt>
                <c:pt idx="1198">
                  <c:v>9.1207000000000024E-2</c:v>
                </c:pt>
                <c:pt idx="1199">
                  <c:v>9.1207000000000024E-2</c:v>
                </c:pt>
                <c:pt idx="1200">
                  <c:v>9.1207000000000024E-2</c:v>
                </c:pt>
                <c:pt idx="1201">
                  <c:v>9.1207000000000024E-2</c:v>
                </c:pt>
                <c:pt idx="1202">
                  <c:v>9.1207000000000024E-2</c:v>
                </c:pt>
                <c:pt idx="1203">
                  <c:v>9.1207000000000024E-2</c:v>
                </c:pt>
                <c:pt idx="1204">
                  <c:v>9.1207000000000024E-2</c:v>
                </c:pt>
                <c:pt idx="1205">
                  <c:v>9.1207000000000024E-2</c:v>
                </c:pt>
                <c:pt idx="1206">
                  <c:v>9.1207000000000024E-2</c:v>
                </c:pt>
                <c:pt idx="1207">
                  <c:v>0.10003300000000002</c:v>
                </c:pt>
                <c:pt idx="1208">
                  <c:v>0.10003300000000002</c:v>
                </c:pt>
                <c:pt idx="1209">
                  <c:v>0.103757</c:v>
                </c:pt>
                <c:pt idx="1210">
                  <c:v>0.103757</c:v>
                </c:pt>
                <c:pt idx="1211">
                  <c:v>0.10349300000000004</c:v>
                </c:pt>
                <c:pt idx="1212">
                  <c:v>0.10349300000000004</c:v>
                </c:pt>
                <c:pt idx="1213">
                  <c:v>0.10349300000000004</c:v>
                </c:pt>
                <c:pt idx="1214">
                  <c:v>0.11311300000000007</c:v>
                </c:pt>
                <c:pt idx="1215">
                  <c:v>0.11311300000000007</c:v>
                </c:pt>
                <c:pt idx="1216">
                  <c:v>9.6793000000000046E-2</c:v>
                </c:pt>
                <c:pt idx="1217">
                  <c:v>0.10753200000000004</c:v>
                </c:pt>
                <c:pt idx="1218">
                  <c:v>0.11630699999999999</c:v>
                </c:pt>
                <c:pt idx="1219">
                  <c:v>0.11630699999999999</c:v>
                </c:pt>
                <c:pt idx="1220">
                  <c:v>0.11630699999999999</c:v>
                </c:pt>
                <c:pt idx="1221">
                  <c:v>0.10228100000000002</c:v>
                </c:pt>
                <c:pt idx="1222">
                  <c:v>0.10228100000000002</c:v>
                </c:pt>
                <c:pt idx="1223">
                  <c:v>0.12247500000000004</c:v>
                </c:pt>
                <c:pt idx="1224">
                  <c:v>0.12247500000000004</c:v>
                </c:pt>
                <c:pt idx="1225">
                  <c:v>0.12247500000000004</c:v>
                </c:pt>
                <c:pt idx="1226">
                  <c:v>0.12967999999999991</c:v>
                </c:pt>
                <c:pt idx="1227">
                  <c:v>0.12967999999999991</c:v>
                </c:pt>
                <c:pt idx="1228">
                  <c:v>0.107518</c:v>
                </c:pt>
                <c:pt idx="1229">
                  <c:v>0.107518</c:v>
                </c:pt>
                <c:pt idx="1230">
                  <c:v>0.15293200000000012</c:v>
                </c:pt>
                <c:pt idx="1231">
                  <c:v>0.15293200000000012</c:v>
                </c:pt>
                <c:pt idx="1232">
                  <c:v>0.10625900000000002</c:v>
                </c:pt>
                <c:pt idx="1233">
                  <c:v>0.10625900000000002</c:v>
                </c:pt>
                <c:pt idx="1234">
                  <c:v>0.11018400000000005</c:v>
                </c:pt>
                <c:pt idx="1235">
                  <c:v>0.11018400000000005</c:v>
                </c:pt>
                <c:pt idx="1236">
                  <c:v>0.11018400000000005</c:v>
                </c:pt>
                <c:pt idx="1237">
                  <c:v>0.11615200000000007</c:v>
                </c:pt>
                <c:pt idx="1238">
                  <c:v>0.11615200000000007</c:v>
                </c:pt>
                <c:pt idx="1239">
                  <c:v>0.10494400000000002</c:v>
                </c:pt>
                <c:pt idx="1240">
                  <c:v>0.10494400000000002</c:v>
                </c:pt>
                <c:pt idx="1241">
                  <c:v>0.121919</c:v>
                </c:pt>
                <c:pt idx="1242">
                  <c:v>0.121919</c:v>
                </c:pt>
                <c:pt idx="1243">
                  <c:v>0.121919</c:v>
                </c:pt>
                <c:pt idx="1244">
                  <c:v>0.11391900000000002</c:v>
                </c:pt>
                <c:pt idx="1245">
                  <c:v>0.11391900000000002</c:v>
                </c:pt>
                <c:pt idx="1246">
                  <c:v>0.11391900000000002</c:v>
                </c:pt>
                <c:pt idx="1247">
                  <c:v>0.11144500000000004</c:v>
                </c:pt>
                <c:pt idx="1248">
                  <c:v>0.11144500000000004</c:v>
                </c:pt>
                <c:pt idx="1249">
                  <c:v>0.11144500000000004</c:v>
                </c:pt>
                <c:pt idx="1250">
                  <c:v>0.11144500000000004</c:v>
                </c:pt>
                <c:pt idx="1251">
                  <c:v>0.10832700000000002</c:v>
                </c:pt>
                <c:pt idx="1252">
                  <c:v>0.12876299999999999</c:v>
                </c:pt>
                <c:pt idx="1253">
                  <c:v>0.12876299999999999</c:v>
                </c:pt>
                <c:pt idx="1254">
                  <c:v>0.12876299999999999</c:v>
                </c:pt>
                <c:pt idx="1255">
                  <c:v>0.127665</c:v>
                </c:pt>
                <c:pt idx="1256">
                  <c:v>0.127665</c:v>
                </c:pt>
                <c:pt idx="1257">
                  <c:v>0.127665</c:v>
                </c:pt>
                <c:pt idx="1258">
                  <c:v>0.13109399999999999</c:v>
                </c:pt>
                <c:pt idx="1259">
                  <c:v>0.13109399999999999</c:v>
                </c:pt>
                <c:pt idx="1260">
                  <c:v>0.13477700000000001</c:v>
                </c:pt>
                <c:pt idx="1261">
                  <c:v>0.13477700000000001</c:v>
                </c:pt>
                <c:pt idx="1262">
                  <c:v>0.10690100000000002</c:v>
                </c:pt>
                <c:pt idx="1263">
                  <c:v>0.10690100000000002</c:v>
                </c:pt>
                <c:pt idx="1264">
                  <c:v>0.13223900000000008</c:v>
                </c:pt>
                <c:pt idx="1265">
                  <c:v>0.13223900000000008</c:v>
                </c:pt>
                <c:pt idx="1266">
                  <c:v>0.13223900000000008</c:v>
                </c:pt>
                <c:pt idx="1267">
                  <c:v>0.11846000000000007</c:v>
                </c:pt>
                <c:pt idx="1268">
                  <c:v>0.11846000000000007</c:v>
                </c:pt>
                <c:pt idx="1269">
                  <c:v>0.14935100000000001</c:v>
                </c:pt>
                <c:pt idx="1270">
                  <c:v>0.14935100000000001</c:v>
                </c:pt>
                <c:pt idx="1271">
                  <c:v>0.12905700000000001</c:v>
                </c:pt>
                <c:pt idx="1272">
                  <c:v>0.12905700000000001</c:v>
                </c:pt>
                <c:pt idx="1273">
                  <c:v>0.13951300000000008</c:v>
                </c:pt>
                <c:pt idx="1274">
                  <c:v>0.13951300000000008</c:v>
                </c:pt>
                <c:pt idx="1275">
                  <c:v>0.15414500000000009</c:v>
                </c:pt>
                <c:pt idx="1276">
                  <c:v>0.15414500000000009</c:v>
                </c:pt>
                <c:pt idx="1277">
                  <c:v>0.15704000000000012</c:v>
                </c:pt>
                <c:pt idx="1278">
                  <c:v>0.15704000000000012</c:v>
                </c:pt>
                <c:pt idx="1279">
                  <c:v>0.15140400000000012</c:v>
                </c:pt>
                <c:pt idx="1280">
                  <c:v>0.15140400000000012</c:v>
                </c:pt>
                <c:pt idx="1281">
                  <c:v>0.15140400000000012</c:v>
                </c:pt>
                <c:pt idx="1282">
                  <c:v>0.18930900000000009</c:v>
                </c:pt>
                <c:pt idx="1283">
                  <c:v>0.18930900000000009</c:v>
                </c:pt>
                <c:pt idx="1284">
                  <c:v>0.18930900000000009</c:v>
                </c:pt>
                <c:pt idx="1285">
                  <c:v>0.17113300000000001</c:v>
                </c:pt>
                <c:pt idx="1286">
                  <c:v>0.17113300000000001</c:v>
                </c:pt>
                <c:pt idx="1287">
                  <c:v>0.19073300000000012</c:v>
                </c:pt>
                <c:pt idx="1288">
                  <c:v>0.19073300000000012</c:v>
                </c:pt>
                <c:pt idx="1289">
                  <c:v>0.19073300000000012</c:v>
                </c:pt>
                <c:pt idx="1290">
                  <c:v>0.19073300000000012</c:v>
                </c:pt>
                <c:pt idx="1291">
                  <c:v>0.18619200000000008</c:v>
                </c:pt>
                <c:pt idx="1292">
                  <c:v>0.18619200000000008</c:v>
                </c:pt>
                <c:pt idx="1293">
                  <c:v>0.18619200000000008</c:v>
                </c:pt>
                <c:pt idx="1294">
                  <c:v>0.22671600000000017</c:v>
                </c:pt>
                <c:pt idx="1295">
                  <c:v>0.22671600000000017</c:v>
                </c:pt>
                <c:pt idx="1296">
                  <c:v>0.22671600000000017</c:v>
                </c:pt>
                <c:pt idx="1297">
                  <c:v>0.23695600000000008</c:v>
                </c:pt>
                <c:pt idx="1298">
                  <c:v>0.23695600000000008</c:v>
                </c:pt>
                <c:pt idx="1299">
                  <c:v>0.23695600000000008</c:v>
                </c:pt>
                <c:pt idx="1300">
                  <c:v>0.28147000000000016</c:v>
                </c:pt>
                <c:pt idx="1301">
                  <c:v>0.28147000000000016</c:v>
                </c:pt>
                <c:pt idx="1302">
                  <c:v>0.43338000000000038</c:v>
                </c:pt>
                <c:pt idx="1303">
                  <c:v>0.45465500000000003</c:v>
                </c:pt>
                <c:pt idx="1304">
                  <c:v>0.45465500000000003</c:v>
                </c:pt>
                <c:pt idx="1305">
                  <c:v>0.45465500000000003</c:v>
                </c:pt>
                <c:pt idx="1306">
                  <c:v>0.66709600000000036</c:v>
                </c:pt>
                <c:pt idx="1307">
                  <c:v>1.1333299999999993</c:v>
                </c:pt>
                <c:pt idx="1308">
                  <c:v>1.1333299999999993</c:v>
                </c:pt>
                <c:pt idx="1309">
                  <c:v>1.1333299999999993</c:v>
                </c:pt>
                <c:pt idx="1310">
                  <c:v>0.86237600000000003</c:v>
                </c:pt>
                <c:pt idx="1311">
                  <c:v>0.86237600000000003</c:v>
                </c:pt>
                <c:pt idx="1312">
                  <c:v>1.7760900000000006</c:v>
                </c:pt>
                <c:pt idx="1313">
                  <c:v>1.7760900000000006</c:v>
                </c:pt>
                <c:pt idx="1314">
                  <c:v>1.7760900000000006</c:v>
                </c:pt>
                <c:pt idx="1315">
                  <c:v>1.7760900000000006</c:v>
                </c:pt>
                <c:pt idx="1316">
                  <c:v>1.65866</c:v>
                </c:pt>
                <c:pt idx="1317">
                  <c:v>2.8928099999999972</c:v>
                </c:pt>
                <c:pt idx="1318">
                  <c:v>2.8928099999999972</c:v>
                </c:pt>
                <c:pt idx="1319">
                  <c:v>2.8928099999999972</c:v>
                </c:pt>
                <c:pt idx="1320">
                  <c:v>2.8928099999999972</c:v>
                </c:pt>
                <c:pt idx="1321">
                  <c:v>2.8928099999999972</c:v>
                </c:pt>
                <c:pt idx="1322">
                  <c:v>2.8928099999999972</c:v>
                </c:pt>
                <c:pt idx="1323">
                  <c:v>2.8928099999999972</c:v>
                </c:pt>
                <c:pt idx="1324">
                  <c:v>2.8928099999999972</c:v>
                </c:pt>
                <c:pt idx="1325">
                  <c:v>2.8928099999999972</c:v>
                </c:pt>
                <c:pt idx="1326">
                  <c:v>2.8928099999999972</c:v>
                </c:pt>
                <c:pt idx="1327">
                  <c:v>2.8928099999999972</c:v>
                </c:pt>
                <c:pt idx="1328">
                  <c:v>2.8928099999999972</c:v>
                </c:pt>
                <c:pt idx="1329">
                  <c:v>2.8928099999999972</c:v>
                </c:pt>
                <c:pt idx="1330">
                  <c:v>2.8928099999999972</c:v>
                </c:pt>
                <c:pt idx="1331">
                  <c:v>2.8928099999999972</c:v>
                </c:pt>
                <c:pt idx="1332">
                  <c:v>2.8928099999999972</c:v>
                </c:pt>
                <c:pt idx="1333">
                  <c:v>2.8928099999999972</c:v>
                </c:pt>
                <c:pt idx="1334">
                  <c:v>2.8928099999999972</c:v>
                </c:pt>
                <c:pt idx="1335">
                  <c:v>2.8928099999999972</c:v>
                </c:pt>
                <c:pt idx="1336">
                  <c:v>2.8928099999999972</c:v>
                </c:pt>
                <c:pt idx="1337">
                  <c:v>2.8928099999999972</c:v>
                </c:pt>
                <c:pt idx="1338">
                  <c:v>2.8928099999999972</c:v>
                </c:pt>
                <c:pt idx="1339">
                  <c:v>2.8928099999999972</c:v>
                </c:pt>
                <c:pt idx="1340">
                  <c:v>2.8928099999999972</c:v>
                </c:pt>
                <c:pt idx="1341">
                  <c:v>2.8928099999999972</c:v>
                </c:pt>
                <c:pt idx="1342">
                  <c:v>2.8928099999999972</c:v>
                </c:pt>
                <c:pt idx="1343">
                  <c:v>2.8928099999999972</c:v>
                </c:pt>
                <c:pt idx="1344">
                  <c:v>2.8928099999999972</c:v>
                </c:pt>
                <c:pt idx="1345">
                  <c:v>2.8928099999999972</c:v>
                </c:pt>
                <c:pt idx="1346">
                  <c:v>4.4755799999999999</c:v>
                </c:pt>
                <c:pt idx="1347">
                  <c:v>4.4755799999999999</c:v>
                </c:pt>
                <c:pt idx="1348">
                  <c:v>4.4755799999999999</c:v>
                </c:pt>
                <c:pt idx="1349">
                  <c:v>4.4755799999999999</c:v>
                </c:pt>
                <c:pt idx="1350">
                  <c:v>4.4755799999999999</c:v>
                </c:pt>
                <c:pt idx="1351">
                  <c:v>4.4755799999999999</c:v>
                </c:pt>
                <c:pt idx="1352">
                  <c:v>5.3184999999999985</c:v>
                </c:pt>
                <c:pt idx="1353">
                  <c:v>5.3184999999999985</c:v>
                </c:pt>
                <c:pt idx="1354">
                  <c:v>5.3184999999999985</c:v>
                </c:pt>
                <c:pt idx="1355">
                  <c:v>5.3184999999999985</c:v>
                </c:pt>
                <c:pt idx="1356">
                  <c:v>3.4436200000000001</c:v>
                </c:pt>
                <c:pt idx="1357">
                  <c:v>5.1420699999999995</c:v>
                </c:pt>
                <c:pt idx="1358">
                  <c:v>5.1420699999999995</c:v>
                </c:pt>
                <c:pt idx="1359">
                  <c:v>5.1420699999999995</c:v>
                </c:pt>
                <c:pt idx="1360">
                  <c:v>5.1420699999999995</c:v>
                </c:pt>
                <c:pt idx="1361">
                  <c:v>5.1420699999999995</c:v>
                </c:pt>
                <c:pt idx="1362">
                  <c:v>5.1420699999999995</c:v>
                </c:pt>
                <c:pt idx="1363">
                  <c:v>5.1420699999999995</c:v>
                </c:pt>
                <c:pt idx="1364">
                  <c:v>5.1420699999999995</c:v>
                </c:pt>
                <c:pt idx="1365">
                  <c:v>5.1420699999999995</c:v>
                </c:pt>
                <c:pt idx="1366">
                  <c:v>5.1420699999999995</c:v>
                </c:pt>
                <c:pt idx="1367">
                  <c:v>5.1420699999999995</c:v>
                </c:pt>
                <c:pt idx="1368">
                  <c:v>5.1420699999999995</c:v>
                </c:pt>
                <c:pt idx="1369">
                  <c:v>5.1420699999999995</c:v>
                </c:pt>
                <c:pt idx="1370">
                  <c:v>5.1420699999999995</c:v>
                </c:pt>
                <c:pt idx="1371">
                  <c:v>5.1420699999999995</c:v>
                </c:pt>
                <c:pt idx="1372">
                  <c:v>5.1420699999999995</c:v>
                </c:pt>
                <c:pt idx="1373">
                  <c:v>5.1420699999999995</c:v>
                </c:pt>
                <c:pt idx="1374">
                  <c:v>5.1420699999999995</c:v>
                </c:pt>
                <c:pt idx="1375">
                  <c:v>5.1420699999999995</c:v>
                </c:pt>
                <c:pt idx="1376">
                  <c:v>5.1420699999999995</c:v>
                </c:pt>
                <c:pt idx="1377">
                  <c:v>5.1420699999999995</c:v>
                </c:pt>
                <c:pt idx="1378">
                  <c:v>5.1420699999999995</c:v>
                </c:pt>
                <c:pt idx="1379">
                  <c:v>5.1420699999999995</c:v>
                </c:pt>
                <c:pt idx="1380">
                  <c:v>5.1420699999999995</c:v>
                </c:pt>
                <c:pt idx="1381">
                  <c:v>3.4436200000000001</c:v>
                </c:pt>
                <c:pt idx="1382">
                  <c:v>3.4436200000000001</c:v>
                </c:pt>
                <c:pt idx="1383">
                  <c:v>3.4436200000000001</c:v>
                </c:pt>
                <c:pt idx="1384">
                  <c:v>3.8159899999999989</c:v>
                </c:pt>
                <c:pt idx="1385">
                  <c:v>3.8159899999999989</c:v>
                </c:pt>
                <c:pt idx="1386">
                  <c:v>3.8159899999999989</c:v>
                </c:pt>
                <c:pt idx="1387">
                  <c:v>3.6545100000000001</c:v>
                </c:pt>
                <c:pt idx="1388">
                  <c:v>3.6545100000000001</c:v>
                </c:pt>
                <c:pt idx="1389">
                  <c:v>3.6545100000000001</c:v>
                </c:pt>
                <c:pt idx="1390">
                  <c:v>1.65866</c:v>
                </c:pt>
                <c:pt idx="1391">
                  <c:v>1.4132699999999994</c:v>
                </c:pt>
                <c:pt idx="1392">
                  <c:v>1.4132699999999994</c:v>
                </c:pt>
                <c:pt idx="1393">
                  <c:v>1.4132699999999994</c:v>
                </c:pt>
                <c:pt idx="1394">
                  <c:v>1.4132699999999994</c:v>
                </c:pt>
                <c:pt idx="1395">
                  <c:v>1.4132699999999994</c:v>
                </c:pt>
                <c:pt idx="1396">
                  <c:v>1.4132699999999994</c:v>
                </c:pt>
                <c:pt idx="1397">
                  <c:v>1.4132699999999994</c:v>
                </c:pt>
                <c:pt idx="1398">
                  <c:v>1.4132699999999994</c:v>
                </c:pt>
                <c:pt idx="1399">
                  <c:v>1.4132699999999994</c:v>
                </c:pt>
                <c:pt idx="1400">
                  <c:v>0.69648000000000032</c:v>
                </c:pt>
                <c:pt idx="1401">
                  <c:v>0.69648000000000032</c:v>
                </c:pt>
                <c:pt idx="1402">
                  <c:v>0.69648000000000032</c:v>
                </c:pt>
                <c:pt idx="1403">
                  <c:v>0.69648000000000032</c:v>
                </c:pt>
                <c:pt idx="1404">
                  <c:v>0.69648000000000032</c:v>
                </c:pt>
                <c:pt idx="1405">
                  <c:v>0.69648000000000032</c:v>
                </c:pt>
                <c:pt idx="1406">
                  <c:v>0.52208100000000002</c:v>
                </c:pt>
                <c:pt idx="1407">
                  <c:v>0.52208100000000002</c:v>
                </c:pt>
                <c:pt idx="1408">
                  <c:v>0.52208100000000002</c:v>
                </c:pt>
                <c:pt idx="1409">
                  <c:v>0.52208100000000002</c:v>
                </c:pt>
                <c:pt idx="1410">
                  <c:v>0.29810800000000015</c:v>
                </c:pt>
                <c:pt idx="1411">
                  <c:v>0.29810800000000015</c:v>
                </c:pt>
                <c:pt idx="1412">
                  <c:v>0.29810800000000015</c:v>
                </c:pt>
                <c:pt idx="1413">
                  <c:v>0.29810800000000015</c:v>
                </c:pt>
                <c:pt idx="1414">
                  <c:v>0.29810800000000015</c:v>
                </c:pt>
                <c:pt idx="1415">
                  <c:v>0.29810800000000015</c:v>
                </c:pt>
                <c:pt idx="1416">
                  <c:v>0.29810800000000015</c:v>
                </c:pt>
                <c:pt idx="1417">
                  <c:v>0.29810800000000015</c:v>
                </c:pt>
                <c:pt idx="1418">
                  <c:v>0.29810800000000015</c:v>
                </c:pt>
                <c:pt idx="1419">
                  <c:v>0.29810800000000015</c:v>
                </c:pt>
                <c:pt idx="1420">
                  <c:v>0.29810800000000015</c:v>
                </c:pt>
                <c:pt idx="1421">
                  <c:v>0.25332500000000002</c:v>
                </c:pt>
                <c:pt idx="1422">
                  <c:v>0.25332500000000002</c:v>
                </c:pt>
                <c:pt idx="1423">
                  <c:v>0.25332500000000002</c:v>
                </c:pt>
                <c:pt idx="1424">
                  <c:v>0.25332500000000002</c:v>
                </c:pt>
                <c:pt idx="1425">
                  <c:v>0.25332500000000002</c:v>
                </c:pt>
                <c:pt idx="1426">
                  <c:v>0.25332500000000002</c:v>
                </c:pt>
                <c:pt idx="1427">
                  <c:v>0.25332500000000002</c:v>
                </c:pt>
                <c:pt idx="1428">
                  <c:v>0.22346200000000013</c:v>
                </c:pt>
                <c:pt idx="1429">
                  <c:v>0.22346200000000013</c:v>
                </c:pt>
                <c:pt idx="1430">
                  <c:v>0.22346200000000013</c:v>
                </c:pt>
                <c:pt idx="1431">
                  <c:v>0.202875</c:v>
                </c:pt>
                <c:pt idx="1432">
                  <c:v>0.202875</c:v>
                </c:pt>
                <c:pt idx="1433">
                  <c:v>0.202875</c:v>
                </c:pt>
                <c:pt idx="1434">
                  <c:v>0.202875</c:v>
                </c:pt>
                <c:pt idx="1435">
                  <c:v>0.202875</c:v>
                </c:pt>
                <c:pt idx="1436">
                  <c:v>0.202875</c:v>
                </c:pt>
                <c:pt idx="1437">
                  <c:v>0.202875</c:v>
                </c:pt>
                <c:pt idx="1438">
                  <c:v>0.202875</c:v>
                </c:pt>
                <c:pt idx="1439">
                  <c:v>0.202875</c:v>
                </c:pt>
                <c:pt idx="1440">
                  <c:v>0.146676</c:v>
                </c:pt>
                <c:pt idx="1441">
                  <c:v>0.146676</c:v>
                </c:pt>
                <c:pt idx="1442">
                  <c:v>0.146676</c:v>
                </c:pt>
                <c:pt idx="1443">
                  <c:v>0.13118199999999997</c:v>
                </c:pt>
                <c:pt idx="1444">
                  <c:v>0.13118199999999997</c:v>
                </c:pt>
                <c:pt idx="1445">
                  <c:v>0.13118199999999997</c:v>
                </c:pt>
                <c:pt idx="1446">
                  <c:v>0.12277100000000007</c:v>
                </c:pt>
                <c:pt idx="1447">
                  <c:v>0.12277100000000007</c:v>
                </c:pt>
                <c:pt idx="1448">
                  <c:v>0.12277100000000007</c:v>
                </c:pt>
                <c:pt idx="1449">
                  <c:v>0.12277100000000007</c:v>
                </c:pt>
                <c:pt idx="1450">
                  <c:v>0.12277100000000007</c:v>
                </c:pt>
                <c:pt idx="1451">
                  <c:v>0.12277100000000007</c:v>
                </c:pt>
                <c:pt idx="1452">
                  <c:v>0.12277100000000007</c:v>
                </c:pt>
                <c:pt idx="1453">
                  <c:v>0.11012500000000008</c:v>
                </c:pt>
                <c:pt idx="1454">
                  <c:v>0.11012500000000008</c:v>
                </c:pt>
                <c:pt idx="1455">
                  <c:v>0.11012500000000008</c:v>
                </c:pt>
                <c:pt idx="1456">
                  <c:v>0.11012500000000008</c:v>
                </c:pt>
                <c:pt idx="1457">
                  <c:v>0.11012500000000008</c:v>
                </c:pt>
                <c:pt idx="1458">
                  <c:v>0.11012500000000008</c:v>
                </c:pt>
                <c:pt idx="1459">
                  <c:v>0.11012500000000008</c:v>
                </c:pt>
                <c:pt idx="1460">
                  <c:v>0.11012500000000008</c:v>
                </c:pt>
                <c:pt idx="1461">
                  <c:v>0.11012500000000008</c:v>
                </c:pt>
                <c:pt idx="1462">
                  <c:v>0.11012500000000008</c:v>
                </c:pt>
                <c:pt idx="1463">
                  <c:v>0.10899600000000007</c:v>
                </c:pt>
                <c:pt idx="1464">
                  <c:v>0.10899600000000007</c:v>
                </c:pt>
                <c:pt idx="1465">
                  <c:v>0.10899600000000007</c:v>
                </c:pt>
                <c:pt idx="1466">
                  <c:v>0.10899600000000007</c:v>
                </c:pt>
                <c:pt idx="1467">
                  <c:v>0.10899600000000007</c:v>
                </c:pt>
                <c:pt idx="1468">
                  <c:v>0.10898099999999998</c:v>
                </c:pt>
                <c:pt idx="1469">
                  <c:v>0.10898099999999998</c:v>
                </c:pt>
                <c:pt idx="1470">
                  <c:v>0.10898099999999998</c:v>
                </c:pt>
                <c:pt idx="1471">
                  <c:v>0.10898099999999998</c:v>
                </c:pt>
                <c:pt idx="1472">
                  <c:v>0.10898099999999998</c:v>
                </c:pt>
                <c:pt idx="1473">
                  <c:v>0.10898099999999998</c:v>
                </c:pt>
                <c:pt idx="1474">
                  <c:v>0.10497200000000002</c:v>
                </c:pt>
                <c:pt idx="1475">
                  <c:v>0.10497200000000002</c:v>
                </c:pt>
                <c:pt idx="1476">
                  <c:v>0.10497200000000002</c:v>
                </c:pt>
                <c:pt idx="1477">
                  <c:v>0.10497200000000002</c:v>
                </c:pt>
                <c:pt idx="1478">
                  <c:v>0.10497200000000002</c:v>
                </c:pt>
                <c:pt idx="1479">
                  <c:v>0.10497200000000002</c:v>
                </c:pt>
                <c:pt idx="1480">
                  <c:v>0.10497200000000002</c:v>
                </c:pt>
                <c:pt idx="1481">
                  <c:v>0.10497200000000002</c:v>
                </c:pt>
                <c:pt idx="1482">
                  <c:v>0.10497200000000002</c:v>
                </c:pt>
                <c:pt idx="1483">
                  <c:v>0.10497200000000002</c:v>
                </c:pt>
                <c:pt idx="1484">
                  <c:v>0.10570499999999999</c:v>
                </c:pt>
                <c:pt idx="1485">
                  <c:v>0.10570499999999999</c:v>
                </c:pt>
                <c:pt idx="1486">
                  <c:v>0.10570499999999999</c:v>
                </c:pt>
                <c:pt idx="1487">
                  <c:v>0.10570499999999999</c:v>
                </c:pt>
                <c:pt idx="1488">
                  <c:v>0.10570499999999999</c:v>
                </c:pt>
                <c:pt idx="1489">
                  <c:v>0.10776300000000008</c:v>
                </c:pt>
                <c:pt idx="1490">
                  <c:v>0.10776300000000008</c:v>
                </c:pt>
                <c:pt idx="1491">
                  <c:v>0.10776300000000008</c:v>
                </c:pt>
                <c:pt idx="1492">
                  <c:v>0.11294700000000002</c:v>
                </c:pt>
                <c:pt idx="1493">
                  <c:v>0.11294700000000002</c:v>
                </c:pt>
                <c:pt idx="1494">
                  <c:v>0.11294700000000002</c:v>
                </c:pt>
                <c:pt idx="1495">
                  <c:v>0.11294700000000002</c:v>
                </c:pt>
                <c:pt idx="1496">
                  <c:v>9.9446000000000048E-2</c:v>
                </c:pt>
                <c:pt idx="1497">
                  <c:v>9.9446000000000048E-2</c:v>
                </c:pt>
                <c:pt idx="1498">
                  <c:v>9.9446000000000048E-2</c:v>
                </c:pt>
                <c:pt idx="1499">
                  <c:v>9.9446000000000048E-2</c:v>
                </c:pt>
                <c:pt idx="1500">
                  <c:v>9.9446000000000048E-2</c:v>
                </c:pt>
                <c:pt idx="1501">
                  <c:v>9.9446000000000048E-2</c:v>
                </c:pt>
                <c:pt idx="1502">
                  <c:v>9.9446000000000048E-2</c:v>
                </c:pt>
                <c:pt idx="1503">
                  <c:v>9.9446000000000048E-2</c:v>
                </c:pt>
                <c:pt idx="1504">
                  <c:v>9.9446000000000048E-2</c:v>
                </c:pt>
                <c:pt idx="1505">
                  <c:v>9.9446000000000048E-2</c:v>
                </c:pt>
                <c:pt idx="1506">
                  <c:v>9.9446000000000048E-2</c:v>
                </c:pt>
                <c:pt idx="1507">
                  <c:v>9.8954000000000125E-2</c:v>
                </c:pt>
                <c:pt idx="1508">
                  <c:v>9.8954000000000125E-2</c:v>
                </c:pt>
                <c:pt idx="1509">
                  <c:v>9.8954000000000125E-2</c:v>
                </c:pt>
                <c:pt idx="1510">
                  <c:v>9.8954000000000125E-2</c:v>
                </c:pt>
                <c:pt idx="1511">
                  <c:v>0.10153100000000002</c:v>
                </c:pt>
                <c:pt idx="1512">
                  <c:v>0.10153100000000002</c:v>
                </c:pt>
                <c:pt idx="1513">
                  <c:v>0.10153100000000002</c:v>
                </c:pt>
                <c:pt idx="1514">
                  <c:v>0.10328500000000004</c:v>
                </c:pt>
                <c:pt idx="1515">
                  <c:v>0.10328500000000004</c:v>
                </c:pt>
                <c:pt idx="1516">
                  <c:v>0.10328500000000004</c:v>
                </c:pt>
                <c:pt idx="1517">
                  <c:v>0.10328500000000004</c:v>
                </c:pt>
                <c:pt idx="1518">
                  <c:v>0.10039500000000004</c:v>
                </c:pt>
                <c:pt idx="1519">
                  <c:v>0.10039500000000004</c:v>
                </c:pt>
                <c:pt idx="1520">
                  <c:v>0.10039500000000004</c:v>
                </c:pt>
                <c:pt idx="1521">
                  <c:v>0.101558</c:v>
                </c:pt>
                <c:pt idx="1522">
                  <c:v>0.101558</c:v>
                </c:pt>
                <c:pt idx="1523">
                  <c:v>0.101558</c:v>
                </c:pt>
                <c:pt idx="1524">
                  <c:v>0.101558</c:v>
                </c:pt>
                <c:pt idx="1525">
                  <c:v>0.101558</c:v>
                </c:pt>
                <c:pt idx="1526">
                  <c:v>0.101558</c:v>
                </c:pt>
                <c:pt idx="1527">
                  <c:v>0.101558</c:v>
                </c:pt>
                <c:pt idx="1528">
                  <c:v>0.101558</c:v>
                </c:pt>
                <c:pt idx="1529">
                  <c:v>0.101558</c:v>
                </c:pt>
                <c:pt idx="1530">
                  <c:v>0.101558</c:v>
                </c:pt>
                <c:pt idx="1531">
                  <c:v>0.101558</c:v>
                </c:pt>
                <c:pt idx="1532">
                  <c:v>0.101558</c:v>
                </c:pt>
                <c:pt idx="1533">
                  <c:v>0.101558</c:v>
                </c:pt>
                <c:pt idx="1534">
                  <c:v>0.101558</c:v>
                </c:pt>
                <c:pt idx="1535">
                  <c:v>0.101558</c:v>
                </c:pt>
                <c:pt idx="1536">
                  <c:v>0.101558</c:v>
                </c:pt>
                <c:pt idx="1537">
                  <c:v>0.101558</c:v>
                </c:pt>
                <c:pt idx="1538">
                  <c:v>9.8677000000000098E-2</c:v>
                </c:pt>
                <c:pt idx="1539">
                  <c:v>9.8677000000000098E-2</c:v>
                </c:pt>
                <c:pt idx="1540">
                  <c:v>9.8677000000000098E-2</c:v>
                </c:pt>
                <c:pt idx="1541">
                  <c:v>0.104328</c:v>
                </c:pt>
                <c:pt idx="1542">
                  <c:v>0.104328</c:v>
                </c:pt>
                <c:pt idx="1543">
                  <c:v>0.104328</c:v>
                </c:pt>
                <c:pt idx="1544">
                  <c:v>0.100248</c:v>
                </c:pt>
                <c:pt idx="1545">
                  <c:v>0.100248</c:v>
                </c:pt>
                <c:pt idx="1546">
                  <c:v>0.100248</c:v>
                </c:pt>
                <c:pt idx="1547">
                  <c:v>0.10562000000000007</c:v>
                </c:pt>
                <c:pt idx="1548">
                  <c:v>0.10562000000000007</c:v>
                </c:pt>
                <c:pt idx="1549">
                  <c:v>0.10562000000000007</c:v>
                </c:pt>
                <c:pt idx="1550">
                  <c:v>8.6336000000000024E-2</c:v>
                </c:pt>
                <c:pt idx="1551">
                  <c:v>8.6336000000000024E-2</c:v>
                </c:pt>
                <c:pt idx="1552">
                  <c:v>8.6336000000000024E-2</c:v>
                </c:pt>
                <c:pt idx="1553">
                  <c:v>8.6336000000000024E-2</c:v>
                </c:pt>
                <c:pt idx="1554">
                  <c:v>8.6336000000000024E-2</c:v>
                </c:pt>
                <c:pt idx="1555">
                  <c:v>8.6336000000000024E-2</c:v>
                </c:pt>
                <c:pt idx="1556">
                  <c:v>8.6336000000000024E-2</c:v>
                </c:pt>
                <c:pt idx="1557">
                  <c:v>8.6336000000000024E-2</c:v>
                </c:pt>
                <c:pt idx="1558">
                  <c:v>8.6336000000000024E-2</c:v>
                </c:pt>
                <c:pt idx="1559">
                  <c:v>8.6336000000000024E-2</c:v>
                </c:pt>
                <c:pt idx="1560">
                  <c:v>8.6336000000000024E-2</c:v>
                </c:pt>
                <c:pt idx="1561">
                  <c:v>8.6336000000000024E-2</c:v>
                </c:pt>
                <c:pt idx="1562">
                  <c:v>8.6336000000000024E-2</c:v>
                </c:pt>
                <c:pt idx="1563">
                  <c:v>8.6336000000000024E-2</c:v>
                </c:pt>
                <c:pt idx="1564">
                  <c:v>0.10562000000000007</c:v>
                </c:pt>
                <c:pt idx="1565">
                  <c:v>0.11204300000000005</c:v>
                </c:pt>
                <c:pt idx="1566">
                  <c:v>0.11204300000000005</c:v>
                </c:pt>
                <c:pt idx="1567">
                  <c:v>0.11204300000000005</c:v>
                </c:pt>
                <c:pt idx="1568">
                  <c:v>0.100248</c:v>
                </c:pt>
                <c:pt idx="1569">
                  <c:v>8.3954000000000112E-2</c:v>
                </c:pt>
                <c:pt idx="1570">
                  <c:v>8.3954000000000112E-2</c:v>
                </c:pt>
                <c:pt idx="1571">
                  <c:v>8.3954000000000112E-2</c:v>
                </c:pt>
                <c:pt idx="1572">
                  <c:v>8.3954000000000112E-2</c:v>
                </c:pt>
                <c:pt idx="1573">
                  <c:v>8.3954000000000112E-2</c:v>
                </c:pt>
                <c:pt idx="1574">
                  <c:v>9.8400000000000057E-2</c:v>
                </c:pt>
                <c:pt idx="1575">
                  <c:v>9.8400000000000057E-2</c:v>
                </c:pt>
                <c:pt idx="1576">
                  <c:v>8.9203000000000005E-2</c:v>
                </c:pt>
                <c:pt idx="1577">
                  <c:v>8.9203000000000005E-2</c:v>
                </c:pt>
                <c:pt idx="1578">
                  <c:v>8.9203000000000005E-2</c:v>
                </c:pt>
                <c:pt idx="1579">
                  <c:v>9.2041000000000026E-2</c:v>
                </c:pt>
                <c:pt idx="1580">
                  <c:v>9.2041000000000026E-2</c:v>
                </c:pt>
                <c:pt idx="1581">
                  <c:v>9.9446000000000048E-2</c:v>
                </c:pt>
                <c:pt idx="1582">
                  <c:v>9.9446000000000048E-2</c:v>
                </c:pt>
                <c:pt idx="1583">
                  <c:v>8.1900000000000028E-2</c:v>
                </c:pt>
                <c:pt idx="1584">
                  <c:v>8.1900000000000028E-2</c:v>
                </c:pt>
                <c:pt idx="1585">
                  <c:v>9.8202000000000067E-2</c:v>
                </c:pt>
                <c:pt idx="1586">
                  <c:v>0.11002199999999999</c:v>
                </c:pt>
                <c:pt idx="1587">
                  <c:v>0.11002199999999999</c:v>
                </c:pt>
                <c:pt idx="1588">
                  <c:v>0.10111000000000002</c:v>
                </c:pt>
                <c:pt idx="1589">
                  <c:v>0.10111000000000002</c:v>
                </c:pt>
                <c:pt idx="1590">
                  <c:v>9.9259000000000056E-2</c:v>
                </c:pt>
                <c:pt idx="1591">
                  <c:v>9.9259000000000056E-2</c:v>
                </c:pt>
                <c:pt idx="1592">
                  <c:v>9.3407000000000059E-2</c:v>
                </c:pt>
                <c:pt idx="1593">
                  <c:v>9.3407000000000059E-2</c:v>
                </c:pt>
                <c:pt idx="1594">
                  <c:v>9.4210000000000044E-2</c:v>
                </c:pt>
                <c:pt idx="1595">
                  <c:v>0.10567699999999999</c:v>
                </c:pt>
                <c:pt idx="1596">
                  <c:v>0.10567699999999999</c:v>
                </c:pt>
                <c:pt idx="1597">
                  <c:v>9.7835000000000075E-2</c:v>
                </c:pt>
                <c:pt idx="1598">
                  <c:v>9.7835000000000075E-2</c:v>
                </c:pt>
                <c:pt idx="1599">
                  <c:v>9.803100000000009E-2</c:v>
                </c:pt>
                <c:pt idx="1600">
                  <c:v>9.803100000000009E-2</c:v>
                </c:pt>
                <c:pt idx="1601">
                  <c:v>0.100867</c:v>
                </c:pt>
                <c:pt idx="1602">
                  <c:v>0.10866099999999999</c:v>
                </c:pt>
                <c:pt idx="1603">
                  <c:v>0.10866099999999999</c:v>
                </c:pt>
                <c:pt idx="1604">
                  <c:v>0.10866099999999999</c:v>
                </c:pt>
                <c:pt idx="1605">
                  <c:v>9.817600000000011E-2</c:v>
                </c:pt>
                <c:pt idx="1606">
                  <c:v>9.817600000000011E-2</c:v>
                </c:pt>
                <c:pt idx="1607">
                  <c:v>9.817600000000011E-2</c:v>
                </c:pt>
                <c:pt idx="1608">
                  <c:v>0.10877700000000004</c:v>
                </c:pt>
                <c:pt idx="1609">
                  <c:v>0.10877700000000004</c:v>
                </c:pt>
                <c:pt idx="1610">
                  <c:v>0.10877700000000004</c:v>
                </c:pt>
                <c:pt idx="1611">
                  <c:v>0.10877700000000004</c:v>
                </c:pt>
                <c:pt idx="1612">
                  <c:v>0.15433100000000008</c:v>
                </c:pt>
                <c:pt idx="1613">
                  <c:v>0.15433100000000008</c:v>
                </c:pt>
                <c:pt idx="1614">
                  <c:v>0.15433100000000008</c:v>
                </c:pt>
                <c:pt idx="1615">
                  <c:v>0.17131700000000008</c:v>
                </c:pt>
                <c:pt idx="1616">
                  <c:v>0.17131700000000008</c:v>
                </c:pt>
                <c:pt idx="1617">
                  <c:v>0.17131700000000008</c:v>
                </c:pt>
                <c:pt idx="1618">
                  <c:v>0.17131700000000008</c:v>
                </c:pt>
                <c:pt idx="1619">
                  <c:v>0.23143800000000009</c:v>
                </c:pt>
                <c:pt idx="1620">
                  <c:v>0.23143800000000009</c:v>
                </c:pt>
                <c:pt idx="1621">
                  <c:v>0.23143800000000009</c:v>
                </c:pt>
                <c:pt idx="1622">
                  <c:v>0.23143800000000009</c:v>
                </c:pt>
                <c:pt idx="1623">
                  <c:v>0.23143800000000009</c:v>
                </c:pt>
                <c:pt idx="1624">
                  <c:v>0.17705199999999999</c:v>
                </c:pt>
                <c:pt idx="1625">
                  <c:v>0.17705199999999999</c:v>
                </c:pt>
                <c:pt idx="1626">
                  <c:v>0.17705199999999999</c:v>
                </c:pt>
                <c:pt idx="1627">
                  <c:v>0.17705199999999999</c:v>
                </c:pt>
                <c:pt idx="1628">
                  <c:v>0.17705199999999999</c:v>
                </c:pt>
                <c:pt idx="1629">
                  <c:v>0.17705199999999999</c:v>
                </c:pt>
                <c:pt idx="1630">
                  <c:v>0.20790600000000009</c:v>
                </c:pt>
                <c:pt idx="1631">
                  <c:v>0.20790600000000009</c:v>
                </c:pt>
                <c:pt idx="1632">
                  <c:v>0.20790600000000009</c:v>
                </c:pt>
                <c:pt idx="1633">
                  <c:v>0.20790600000000009</c:v>
                </c:pt>
                <c:pt idx="1634">
                  <c:v>0.20790600000000009</c:v>
                </c:pt>
                <c:pt idx="1635">
                  <c:v>0.17883900000000008</c:v>
                </c:pt>
                <c:pt idx="1636">
                  <c:v>0.17883900000000008</c:v>
                </c:pt>
                <c:pt idx="1637">
                  <c:v>0.17883900000000008</c:v>
                </c:pt>
                <c:pt idx="1638">
                  <c:v>0.15786200000000009</c:v>
                </c:pt>
                <c:pt idx="1639">
                  <c:v>0.15786200000000009</c:v>
                </c:pt>
                <c:pt idx="1640">
                  <c:v>0.15786200000000009</c:v>
                </c:pt>
                <c:pt idx="1641">
                  <c:v>0.15786200000000009</c:v>
                </c:pt>
                <c:pt idx="1642">
                  <c:v>0.17010500000000001</c:v>
                </c:pt>
                <c:pt idx="1643">
                  <c:v>0.17010500000000001</c:v>
                </c:pt>
                <c:pt idx="1644">
                  <c:v>0.17010500000000001</c:v>
                </c:pt>
                <c:pt idx="1645">
                  <c:v>0.17010500000000001</c:v>
                </c:pt>
                <c:pt idx="1646">
                  <c:v>0.17010500000000001</c:v>
                </c:pt>
                <c:pt idx="1647">
                  <c:v>0.16444100000000017</c:v>
                </c:pt>
                <c:pt idx="1648">
                  <c:v>0.16444100000000017</c:v>
                </c:pt>
                <c:pt idx="1649">
                  <c:v>0.16912900000000008</c:v>
                </c:pt>
                <c:pt idx="1650">
                  <c:v>0.16912900000000008</c:v>
                </c:pt>
                <c:pt idx="1651">
                  <c:v>0.16912900000000008</c:v>
                </c:pt>
                <c:pt idx="1652">
                  <c:v>0.16912900000000008</c:v>
                </c:pt>
                <c:pt idx="1653">
                  <c:v>0.16912900000000008</c:v>
                </c:pt>
                <c:pt idx="1654">
                  <c:v>0.15843400000000013</c:v>
                </c:pt>
                <c:pt idx="1655">
                  <c:v>0.15843400000000013</c:v>
                </c:pt>
                <c:pt idx="1656">
                  <c:v>0.15843400000000013</c:v>
                </c:pt>
                <c:pt idx="1657">
                  <c:v>0.15843400000000013</c:v>
                </c:pt>
                <c:pt idx="1658">
                  <c:v>0.16953700000000013</c:v>
                </c:pt>
                <c:pt idx="1659">
                  <c:v>0.16953700000000013</c:v>
                </c:pt>
                <c:pt idx="1660">
                  <c:v>0.16953700000000013</c:v>
                </c:pt>
                <c:pt idx="1661">
                  <c:v>0.16953700000000013</c:v>
                </c:pt>
                <c:pt idx="1662">
                  <c:v>0.16953700000000013</c:v>
                </c:pt>
                <c:pt idx="1663">
                  <c:v>0.15315699999999999</c:v>
                </c:pt>
                <c:pt idx="1664">
                  <c:v>0.15315699999999999</c:v>
                </c:pt>
                <c:pt idx="1665">
                  <c:v>0.14881200000000008</c:v>
                </c:pt>
                <c:pt idx="1666">
                  <c:v>0.14881200000000008</c:v>
                </c:pt>
                <c:pt idx="1667">
                  <c:v>0.14881200000000008</c:v>
                </c:pt>
                <c:pt idx="1668">
                  <c:v>0.14881200000000008</c:v>
                </c:pt>
                <c:pt idx="1669">
                  <c:v>0.19317400000000001</c:v>
                </c:pt>
                <c:pt idx="1670">
                  <c:v>0.19317400000000001</c:v>
                </c:pt>
                <c:pt idx="1671">
                  <c:v>0.19317400000000001</c:v>
                </c:pt>
                <c:pt idx="1672">
                  <c:v>0.19317400000000001</c:v>
                </c:pt>
                <c:pt idx="1673">
                  <c:v>0.19317400000000001</c:v>
                </c:pt>
                <c:pt idx="1674">
                  <c:v>0.21555800000000008</c:v>
                </c:pt>
                <c:pt idx="1675">
                  <c:v>0.21555800000000008</c:v>
                </c:pt>
                <c:pt idx="1676">
                  <c:v>0.21555800000000008</c:v>
                </c:pt>
                <c:pt idx="1677">
                  <c:v>0.21555800000000008</c:v>
                </c:pt>
                <c:pt idx="1678">
                  <c:v>0.21555800000000008</c:v>
                </c:pt>
                <c:pt idx="1679">
                  <c:v>0.21555800000000008</c:v>
                </c:pt>
                <c:pt idx="1680">
                  <c:v>0.21555800000000008</c:v>
                </c:pt>
                <c:pt idx="1681">
                  <c:v>0.21555800000000008</c:v>
                </c:pt>
                <c:pt idx="1682">
                  <c:v>0.19063099999999999</c:v>
                </c:pt>
                <c:pt idx="1683">
                  <c:v>0.19063099999999999</c:v>
                </c:pt>
                <c:pt idx="1684">
                  <c:v>0.22376100000000013</c:v>
                </c:pt>
                <c:pt idx="1685">
                  <c:v>0.22376100000000013</c:v>
                </c:pt>
                <c:pt idx="1686">
                  <c:v>0.22376100000000013</c:v>
                </c:pt>
                <c:pt idx="1687">
                  <c:v>0.22376100000000013</c:v>
                </c:pt>
                <c:pt idx="1688">
                  <c:v>0.22376100000000013</c:v>
                </c:pt>
                <c:pt idx="1689">
                  <c:v>0.22155500000000009</c:v>
                </c:pt>
                <c:pt idx="1690">
                  <c:v>0.22155500000000009</c:v>
                </c:pt>
                <c:pt idx="1691">
                  <c:v>0.22155500000000009</c:v>
                </c:pt>
                <c:pt idx="1692">
                  <c:v>0.22155500000000009</c:v>
                </c:pt>
                <c:pt idx="1693">
                  <c:v>0.24577599999999999</c:v>
                </c:pt>
                <c:pt idx="1694">
                  <c:v>0.24577599999999999</c:v>
                </c:pt>
                <c:pt idx="1695">
                  <c:v>0.24577599999999999</c:v>
                </c:pt>
                <c:pt idx="1696">
                  <c:v>0.24577599999999999</c:v>
                </c:pt>
                <c:pt idx="1697">
                  <c:v>0.24577599999999999</c:v>
                </c:pt>
                <c:pt idx="1698">
                  <c:v>0.20200699999999999</c:v>
                </c:pt>
                <c:pt idx="1699">
                  <c:v>0.20200699999999999</c:v>
                </c:pt>
                <c:pt idx="1700">
                  <c:v>0.23873900000000009</c:v>
                </c:pt>
                <c:pt idx="1701">
                  <c:v>0.23873900000000009</c:v>
                </c:pt>
                <c:pt idx="1702">
                  <c:v>0.23873900000000009</c:v>
                </c:pt>
                <c:pt idx="1703">
                  <c:v>0.23873900000000009</c:v>
                </c:pt>
                <c:pt idx="1704">
                  <c:v>0.23873900000000009</c:v>
                </c:pt>
                <c:pt idx="1705">
                  <c:v>0.21570200000000009</c:v>
                </c:pt>
                <c:pt idx="1706">
                  <c:v>0.21570200000000009</c:v>
                </c:pt>
                <c:pt idx="1707">
                  <c:v>0.21570200000000009</c:v>
                </c:pt>
                <c:pt idx="1708">
                  <c:v>0.21570200000000009</c:v>
                </c:pt>
                <c:pt idx="1709">
                  <c:v>0.21570200000000009</c:v>
                </c:pt>
                <c:pt idx="1710">
                  <c:v>0.19775300000000012</c:v>
                </c:pt>
                <c:pt idx="1711">
                  <c:v>0.19775300000000012</c:v>
                </c:pt>
                <c:pt idx="1712">
                  <c:v>0.25417400000000001</c:v>
                </c:pt>
                <c:pt idx="1713">
                  <c:v>0.25417400000000001</c:v>
                </c:pt>
                <c:pt idx="1714">
                  <c:v>0.25417400000000001</c:v>
                </c:pt>
                <c:pt idx="1715">
                  <c:v>0.25417400000000001</c:v>
                </c:pt>
                <c:pt idx="1716">
                  <c:v>0.25417400000000001</c:v>
                </c:pt>
                <c:pt idx="1717">
                  <c:v>0.25974699999999995</c:v>
                </c:pt>
                <c:pt idx="1718">
                  <c:v>0.25974699999999995</c:v>
                </c:pt>
                <c:pt idx="1719">
                  <c:v>0.25974699999999995</c:v>
                </c:pt>
                <c:pt idx="1720">
                  <c:v>0.25974699999999995</c:v>
                </c:pt>
                <c:pt idx="1721">
                  <c:v>0.25974699999999995</c:v>
                </c:pt>
                <c:pt idx="1722">
                  <c:v>0.23452600000000001</c:v>
                </c:pt>
                <c:pt idx="1723">
                  <c:v>0.23452600000000001</c:v>
                </c:pt>
                <c:pt idx="1724">
                  <c:v>0.23452600000000001</c:v>
                </c:pt>
                <c:pt idx="1725">
                  <c:v>0.23452600000000001</c:v>
                </c:pt>
                <c:pt idx="1726">
                  <c:v>0.23452600000000001</c:v>
                </c:pt>
                <c:pt idx="1727">
                  <c:v>0.20360900000000001</c:v>
                </c:pt>
                <c:pt idx="1728">
                  <c:v>0.20360900000000001</c:v>
                </c:pt>
                <c:pt idx="1729">
                  <c:v>0.18418399999999999</c:v>
                </c:pt>
                <c:pt idx="1730">
                  <c:v>0.18418399999999999</c:v>
                </c:pt>
                <c:pt idx="1731">
                  <c:v>0.18418399999999999</c:v>
                </c:pt>
                <c:pt idx="1732">
                  <c:v>0.18418399999999999</c:v>
                </c:pt>
                <c:pt idx="1733">
                  <c:v>0.22888100000000008</c:v>
                </c:pt>
                <c:pt idx="1734">
                  <c:v>0.22888100000000008</c:v>
                </c:pt>
                <c:pt idx="1735">
                  <c:v>0.22888100000000008</c:v>
                </c:pt>
                <c:pt idx="1736">
                  <c:v>0.22888100000000008</c:v>
                </c:pt>
                <c:pt idx="1737">
                  <c:v>0.22888100000000008</c:v>
                </c:pt>
                <c:pt idx="1738">
                  <c:v>0.19507099999999999</c:v>
                </c:pt>
                <c:pt idx="1739">
                  <c:v>0.19507099999999999</c:v>
                </c:pt>
                <c:pt idx="1740">
                  <c:v>0.19507099999999999</c:v>
                </c:pt>
                <c:pt idx="1741">
                  <c:v>0.19507099999999999</c:v>
                </c:pt>
                <c:pt idx="1742">
                  <c:v>0.16570000000000007</c:v>
                </c:pt>
                <c:pt idx="1743">
                  <c:v>0.16570000000000007</c:v>
                </c:pt>
                <c:pt idx="1744">
                  <c:v>0.16634500000000013</c:v>
                </c:pt>
                <c:pt idx="1745">
                  <c:v>0.16634500000000013</c:v>
                </c:pt>
                <c:pt idx="1746">
                  <c:v>0.16634500000000013</c:v>
                </c:pt>
                <c:pt idx="1747">
                  <c:v>0.16634500000000013</c:v>
                </c:pt>
                <c:pt idx="1748">
                  <c:v>0.16634500000000013</c:v>
                </c:pt>
                <c:pt idx="1749">
                  <c:v>0.16395700000000013</c:v>
                </c:pt>
                <c:pt idx="1750">
                  <c:v>0.16395700000000013</c:v>
                </c:pt>
                <c:pt idx="1751">
                  <c:v>0.16395700000000013</c:v>
                </c:pt>
                <c:pt idx="1752">
                  <c:v>0.16395700000000013</c:v>
                </c:pt>
                <c:pt idx="1753">
                  <c:v>0.17288300000000001</c:v>
                </c:pt>
                <c:pt idx="1754">
                  <c:v>0.17288300000000001</c:v>
                </c:pt>
                <c:pt idx="1755">
                  <c:v>0.17288300000000001</c:v>
                </c:pt>
                <c:pt idx="1756">
                  <c:v>0.17288300000000001</c:v>
                </c:pt>
                <c:pt idx="1757">
                  <c:v>0.17288300000000001</c:v>
                </c:pt>
                <c:pt idx="1758">
                  <c:v>0.17288300000000001</c:v>
                </c:pt>
                <c:pt idx="1759">
                  <c:v>0.17288300000000001</c:v>
                </c:pt>
                <c:pt idx="1760">
                  <c:v>0.21831700000000012</c:v>
                </c:pt>
                <c:pt idx="1761">
                  <c:v>0.21831700000000012</c:v>
                </c:pt>
                <c:pt idx="1762">
                  <c:v>0.21831700000000012</c:v>
                </c:pt>
                <c:pt idx="1763">
                  <c:v>0.21831700000000012</c:v>
                </c:pt>
                <c:pt idx="1764">
                  <c:v>0.21831700000000012</c:v>
                </c:pt>
                <c:pt idx="1765">
                  <c:v>0.20801700000000009</c:v>
                </c:pt>
                <c:pt idx="1766">
                  <c:v>0.20801700000000009</c:v>
                </c:pt>
                <c:pt idx="1767">
                  <c:v>0.20801700000000009</c:v>
                </c:pt>
                <c:pt idx="1768">
                  <c:v>0.20801700000000009</c:v>
                </c:pt>
                <c:pt idx="1769">
                  <c:v>0.18406100000000009</c:v>
                </c:pt>
                <c:pt idx="1770">
                  <c:v>0.18406100000000009</c:v>
                </c:pt>
                <c:pt idx="1771">
                  <c:v>0.18406100000000009</c:v>
                </c:pt>
                <c:pt idx="1772">
                  <c:v>0.18406100000000009</c:v>
                </c:pt>
                <c:pt idx="1773">
                  <c:v>0.15520100000000009</c:v>
                </c:pt>
                <c:pt idx="1774">
                  <c:v>0.15520100000000009</c:v>
                </c:pt>
                <c:pt idx="1775">
                  <c:v>0.15520100000000009</c:v>
                </c:pt>
                <c:pt idx="1776">
                  <c:v>0.16253700000000007</c:v>
                </c:pt>
                <c:pt idx="1777">
                  <c:v>0.16253700000000007</c:v>
                </c:pt>
                <c:pt idx="1778">
                  <c:v>0.16253700000000007</c:v>
                </c:pt>
                <c:pt idx="1779">
                  <c:v>0.16253700000000007</c:v>
                </c:pt>
                <c:pt idx="1780">
                  <c:v>0.14462900000000001</c:v>
                </c:pt>
                <c:pt idx="1781">
                  <c:v>0.14462900000000001</c:v>
                </c:pt>
                <c:pt idx="1782">
                  <c:v>0.14462900000000001</c:v>
                </c:pt>
                <c:pt idx="1783">
                  <c:v>0.17069899999999999</c:v>
                </c:pt>
                <c:pt idx="1784">
                  <c:v>0.17069899999999999</c:v>
                </c:pt>
                <c:pt idx="1785">
                  <c:v>0.17069899999999999</c:v>
                </c:pt>
                <c:pt idx="1786">
                  <c:v>0.17069899999999999</c:v>
                </c:pt>
                <c:pt idx="1787">
                  <c:v>0.14712900000000001</c:v>
                </c:pt>
                <c:pt idx="1788">
                  <c:v>0.14712900000000001</c:v>
                </c:pt>
                <c:pt idx="1789">
                  <c:v>0.14712900000000001</c:v>
                </c:pt>
                <c:pt idx="1790">
                  <c:v>0.14712900000000001</c:v>
                </c:pt>
                <c:pt idx="1791">
                  <c:v>0.14712900000000001</c:v>
                </c:pt>
                <c:pt idx="1792">
                  <c:v>0.16132299999999999</c:v>
                </c:pt>
                <c:pt idx="1793">
                  <c:v>0.16132299999999999</c:v>
                </c:pt>
                <c:pt idx="1794">
                  <c:v>0.16132299999999999</c:v>
                </c:pt>
                <c:pt idx="1795">
                  <c:v>0.16132299999999999</c:v>
                </c:pt>
                <c:pt idx="1796">
                  <c:v>0.19664400000000012</c:v>
                </c:pt>
                <c:pt idx="1797">
                  <c:v>0.19664400000000012</c:v>
                </c:pt>
                <c:pt idx="1798">
                  <c:v>0.19664400000000012</c:v>
                </c:pt>
                <c:pt idx="1799">
                  <c:v>0.19664400000000012</c:v>
                </c:pt>
                <c:pt idx="1800">
                  <c:v>0.16592200000000007</c:v>
                </c:pt>
                <c:pt idx="1801">
                  <c:v>0.16592200000000007</c:v>
                </c:pt>
                <c:pt idx="1802">
                  <c:v>0.16592200000000007</c:v>
                </c:pt>
                <c:pt idx="1803">
                  <c:v>0.19932100000000008</c:v>
                </c:pt>
                <c:pt idx="1804">
                  <c:v>0.19932100000000008</c:v>
                </c:pt>
                <c:pt idx="1805">
                  <c:v>0.19932100000000008</c:v>
                </c:pt>
                <c:pt idx="1806">
                  <c:v>0.19932100000000008</c:v>
                </c:pt>
                <c:pt idx="1807">
                  <c:v>0.19932100000000008</c:v>
                </c:pt>
                <c:pt idx="1808">
                  <c:v>0.13914000000000001</c:v>
                </c:pt>
                <c:pt idx="1809">
                  <c:v>0.13914000000000001</c:v>
                </c:pt>
                <c:pt idx="1810">
                  <c:v>0.13914000000000001</c:v>
                </c:pt>
                <c:pt idx="1811">
                  <c:v>0.24218300000000001</c:v>
                </c:pt>
                <c:pt idx="1812">
                  <c:v>0.24218300000000001</c:v>
                </c:pt>
                <c:pt idx="1813">
                  <c:v>0.24218300000000001</c:v>
                </c:pt>
                <c:pt idx="1814">
                  <c:v>0.24218300000000001</c:v>
                </c:pt>
                <c:pt idx="1815">
                  <c:v>0.29497200000000018</c:v>
                </c:pt>
                <c:pt idx="1816">
                  <c:v>0.29497200000000018</c:v>
                </c:pt>
                <c:pt idx="1817">
                  <c:v>0.29497200000000018</c:v>
                </c:pt>
                <c:pt idx="1818">
                  <c:v>0.34646700000000025</c:v>
                </c:pt>
                <c:pt idx="1819">
                  <c:v>0.34646700000000025</c:v>
                </c:pt>
                <c:pt idx="1820">
                  <c:v>0.34646700000000025</c:v>
                </c:pt>
                <c:pt idx="1821">
                  <c:v>0.34646700000000025</c:v>
                </c:pt>
                <c:pt idx="1822">
                  <c:v>0.34646700000000025</c:v>
                </c:pt>
                <c:pt idx="1823">
                  <c:v>0.34646700000000025</c:v>
                </c:pt>
                <c:pt idx="1824">
                  <c:v>0.37609800000000021</c:v>
                </c:pt>
                <c:pt idx="1825">
                  <c:v>0.37609800000000021</c:v>
                </c:pt>
                <c:pt idx="1826">
                  <c:v>0.37609800000000021</c:v>
                </c:pt>
                <c:pt idx="1827">
                  <c:v>0.37609800000000021</c:v>
                </c:pt>
                <c:pt idx="1828">
                  <c:v>0.270173</c:v>
                </c:pt>
                <c:pt idx="1829">
                  <c:v>0.270173</c:v>
                </c:pt>
                <c:pt idx="1830">
                  <c:v>0.270173</c:v>
                </c:pt>
                <c:pt idx="1831">
                  <c:v>0.30916300000000002</c:v>
                </c:pt>
                <c:pt idx="1832">
                  <c:v>0.30916300000000002</c:v>
                </c:pt>
                <c:pt idx="1833">
                  <c:v>0.30916300000000002</c:v>
                </c:pt>
                <c:pt idx="1834">
                  <c:v>0.30916300000000002</c:v>
                </c:pt>
                <c:pt idx="1835">
                  <c:v>0.35052600000000017</c:v>
                </c:pt>
                <c:pt idx="1836">
                  <c:v>0.35052600000000017</c:v>
                </c:pt>
                <c:pt idx="1837">
                  <c:v>0.35052600000000017</c:v>
                </c:pt>
                <c:pt idx="1838">
                  <c:v>0.30854200000000015</c:v>
                </c:pt>
                <c:pt idx="1839">
                  <c:v>0.30854200000000015</c:v>
                </c:pt>
                <c:pt idx="1840">
                  <c:v>0.30854200000000015</c:v>
                </c:pt>
                <c:pt idx="1841">
                  <c:v>0.30854200000000015</c:v>
                </c:pt>
                <c:pt idx="1842">
                  <c:v>0.30854200000000015</c:v>
                </c:pt>
                <c:pt idx="1843">
                  <c:v>0.30854200000000015</c:v>
                </c:pt>
                <c:pt idx="1844">
                  <c:v>0.30854200000000015</c:v>
                </c:pt>
                <c:pt idx="1845">
                  <c:v>0.30854200000000015</c:v>
                </c:pt>
                <c:pt idx="1846">
                  <c:v>0.30854200000000015</c:v>
                </c:pt>
                <c:pt idx="1847">
                  <c:v>0.30854200000000015</c:v>
                </c:pt>
                <c:pt idx="1848">
                  <c:v>0.30854200000000015</c:v>
                </c:pt>
                <c:pt idx="1849">
                  <c:v>0.30854200000000015</c:v>
                </c:pt>
                <c:pt idx="1850">
                  <c:v>0.30854200000000015</c:v>
                </c:pt>
                <c:pt idx="1851">
                  <c:v>0.30854200000000015</c:v>
                </c:pt>
                <c:pt idx="1852">
                  <c:v>0.35052600000000017</c:v>
                </c:pt>
                <c:pt idx="1853">
                  <c:v>0.35052600000000017</c:v>
                </c:pt>
                <c:pt idx="1854">
                  <c:v>0.35052600000000017</c:v>
                </c:pt>
                <c:pt idx="1855">
                  <c:v>0.35052600000000017</c:v>
                </c:pt>
                <c:pt idx="1856">
                  <c:v>0.35052600000000017</c:v>
                </c:pt>
                <c:pt idx="1857">
                  <c:v>0.35052600000000017</c:v>
                </c:pt>
                <c:pt idx="1858">
                  <c:v>0.35052600000000017</c:v>
                </c:pt>
                <c:pt idx="1859">
                  <c:v>0.32783200000000018</c:v>
                </c:pt>
                <c:pt idx="1860">
                  <c:v>0.32783200000000018</c:v>
                </c:pt>
                <c:pt idx="1861">
                  <c:v>0.32783200000000018</c:v>
                </c:pt>
                <c:pt idx="1862">
                  <c:v>0.32783200000000018</c:v>
                </c:pt>
                <c:pt idx="1863">
                  <c:v>0.32783200000000018</c:v>
                </c:pt>
                <c:pt idx="1864">
                  <c:v>0.32783200000000018</c:v>
                </c:pt>
                <c:pt idx="1865">
                  <c:v>0.32783200000000018</c:v>
                </c:pt>
                <c:pt idx="1866">
                  <c:v>0.32783200000000018</c:v>
                </c:pt>
                <c:pt idx="1867">
                  <c:v>0.32783200000000018</c:v>
                </c:pt>
                <c:pt idx="1868">
                  <c:v>0.32783200000000018</c:v>
                </c:pt>
                <c:pt idx="1869">
                  <c:v>0.32783200000000018</c:v>
                </c:pt>
                <c:pt idx="1870">
                  <c:v>0.32783200000000018</c:v>
                </c:pt>
                <c:pt idx="1871">
                  <c:v>0.32783200000000018</c:v>
                </c:pt>
                <c:pt idx="1872">
                  <c:v>0.32783200000000018</c:v>
                </c:pt>
                <c:pt idx="1873">
                  <c:v>0.32783200000000018</c:v>
                </c:pt>
                <c:pt idx="1874">
                  <c:v>0.33278400000000025</c:v>
                </c:pt>
                <c:pt idx="1875">
                  <c:v>0.33278400000000025</c:v>
                </c:pt>
                <c:pt idx="1876">
                  <c:v>0.33278400000000025</c:v>
                </c:pt>
                <c:pt idx="1877">
                  <c:v>0.308253</c:v>
                </c:pt>
                <c:pt idx="1878">
                  <c:v>0.308253</c:v>
                </c:pt>
                <c:pt idx="1879">
                  <c:v>0.308253</c:v>
                </c:pt>
                <c:pt idx="1880">
                  <c:v>0.308253</c:v>
                </c:pt>
                <c:pt idx="1881">
                  <c:v>0.308253</c:v>
                </c:pt>
                <c:pt idx="1882">
                  <c:v>0.308253</c:v>
                </c:pt>
                <c:pt idx="1883">
                  <c:v>0.308253</c:v>
                </c:pt>
                <c:pt idx="1884">
                  <c:v>0.308253</c:v>
                </c:pt>
                <c:pt idx="1885">
                  <c:v>0.308253</c:v>
                </c:pt>
                <c:pt idx="1886">
                  <c:v>0.308253</c:v>
                </c:pt>
                <c:pt idx="1887">
                  <c:v>0.308253</c:v>
                </c:pt>
                <c:pt idx="1888">
                  <c:v>0.308253</c:v>
                </c:pt>
                <c:pt idx="1889">
                  <c:v>0.308253</c:v>
                </c:pt>
                <c:pt idx="1890">
                  <c:v>0.308253</c:v>
                </c:pt>
                <c:pt idx="1891">
                  <c:v>0.308253</c:v>
                </c:pt>
                <c:pt idx="1892">
                  <c:v>0.16338700000000009</c:v>
                </c:pt>
                <c:pt idx="1893">
                  <c:v>0.16338700000000009</c:v>
                </c:pt>
                <c:pt idx="1894">
                  <c:v>0.16338700000000009</c:v>
                </c:pt>
                <c:pt idx="1895">
                  <c:v>0.16338700000000009</c:v>
                </c:pt>
                <c:pt idx="1896">
                  <c:v>0.15055499999999999</c:v>
                </c:pt>
                <c:pt idx="1897">
                  <c:v>0.15055499999999999</c:v>
                </c:pt>
                <c:pt idx="1898">
                  <c:v>0.15055499999999999</c:v>
                </c:pt>
                <c:pt idx="1899">
                  <c:v>0.15055499999999999</c:v>
                </c:pt>
                <c:pt idx="1900">
                  <c:v>0.15055499999999999</c:v>
                </c:pt>
                <c:pt idx="1901">
                  <c:v>0.15055499999999999</c:v>
                </c:pt>
                <c:pt idx="1902">
                  <c:v>0.15055499999999999</c:v>
                </c:pt>
                <c:pt idx="1903">
                  <c:v>0.15055499999999999</c:v>
                </c:pt>
                <c:pt idx="1904">
                  <c:v>0.15055499999999999</c:v>
                </c:pt>
                <c:pt idx="1905">
                  <c:v>0.15055499999999999</c:v>
                </c:pt>
                <c:pt idx="1906">
                  <c:v>0.15055499999999999</c:v>
                </c:pt>
                <c:pt idx="1907">
                  <c:v>0.15055499999999999</c:v>
                </c:pt>
                <c:pt idx="1908">
                  <c:v>0.15055499999999999</c:v>
                </c:pt>
                <c:pt idx="1909">
                  <c:v>0.15055499999999999</c:v>
                </c:pt>
                <c:pt idx="1910">
                  <c:v>0.15055499999999999</c:v>
                </c:pt>
                <c:pt idx="1911">
                  <c:v>0.13964399999999999</c:v>
                </c:pt>
                <c:pt idx="1912">
                  <c:v>0.13964399999999999</c:v>
                </c:pt>
                <c:pt idx="1913">
                  <c:v>0.13964399999999999</c:v>
                </c:pt>
                <c:pt idx="1914">
                  <c:v>0.13964399999999999</c:v>
                </c:pt>
                <c:pt idx="1915">
                  <c:v>0.13964399999999999</c:v>
                </c:pt>
                <c:pt idx="1916">
                  <c:v>0.13964399999999999</c:v>
                </c:pt>
                <c:pt idx="1917">
                  <c:v>0.11622900000000008</c:v>
                </c:pt>
                <c:pt idx="1918">
                  <c:v>0.11622900000000008</c:v>
                </c:pt>
                <c:pt idx="1919">
                  <c:v>0.11622900000000008</c:v>
                </c:pt>
                <c:pt idx="1920">
                  <c:v>0.11622900000000008</c:v>
                </c:pt>
                <c:pt idx="1921">
                  <c:v>0.11622900000000008</c:v>
                </c:pt>
                <c:pt idx="1922">
                  <c:v>0.11622900000000008</c:v>
                </c:pt>
                <c:pt idx="1923">
                  <c:v>0.11622900000000008</c:v>
                </c:pt>
                <c:pt idx="1924">
                  <c:v>0.11440800000000002</c:v>
                </c:pt>
                <c:pt idx="1925">
                  <c:v>0.11440800000000002</c:v>
                </c:pt>
                <c:pt idx="1926">
                  <c:v>0.11440800000000002</c:v>
                </c:pt>
                <c:pt idx="1927">
                  <c:v>0.11440800000000002</c:v>
                </c:pt>
                <c:pt idx="1928">
                  <c:v>0.11440800000000002</c:v>
                </c:pt>
                <c:pt idx="1929">
                  <c:v>0.11440800000000002</c:v>
                </c:pt>
                <c:pt idx="1930">
                  <c:v>0.11440800000000002</c:v>
                </c:pt>
                <c:pt idx="1931">
                  <c:v>0.11440800000000002</c:v>
                </c:pt>
                <c:pt idx="1932">
                  <c:v>0.11440800000000002</c:v>
                </c:pt>
                <c:pt idx="1933">
                  <c:v>0.11440800000000002</c:v>
                </c:pt>
                <c:pt idx="1934">
                  <c:v>0.11440800000000002</c:v>
                </c:pt>
                <c:pt idx="1935">
                  <c:v>0.11440800000000002</c:v>
                </c:pt>
                <c:pt idx="1936">
                  <c:v>0.11440800000000002</c:v>
                </c:pt>
                <c:pt idx="1937">
                  <c:v>0.11440800000000002</c:v>
                </c:pt>
                <c:pt idx="1938">
                  <c:v>0.11440800000000002</c:v>
                </c:pt>
                <c:pt idx="1939">
                  <c:v>0.11440800000000002</c:v>
                </c:pt>
                <c:pt idx="1940">
                  <c:v>0.11440800000000002</c:v>
                </c:pt>
                <c:pt idx="1941">
                  <c:v>0.12479200000000008</c:v>
                </c:pt>
                <c:pt idx="1942">
                  <c:v>0.12479200000000008</c:v>
                </c:pt>
                <c:pt idx="1943">
                  <c:v>0.12479200000000008</c:v>
                </c:pt>
                <c:pt idx="1944">
                  <c:v>0.12479200000000008</c:v>
                </c:pt>
                <c:pt idx="1945">
                  <c:v>0.12479200000000008</c:v>
                </c:pt>
                <c:pt idx="1946">
                  <c:v>0.12479200000000008</c:v>
                </c:pt>
                <c:pt idx="1947">
                  <c:v>0.12479200000000008</c:v>
                </c:pt>
                <c:pt idx="1948">
                  <c:v>0.12479200000000008</c:v>
                </c:pt>
                <c:pt idx="1949">
                  <c:v>0.12479200000000008</c:v>
                </c:pt>
                <c:pt idx="1950">
                  <c:v>0.12479200000000008</c:v>
                </c:pt>
                <c:pt idx="1951">
                  <c:v>0.12479200000000008</c:v>
                </c:pt>
                <c:pt idx="1952">
                  <c:v>0.12479200000000008</c:v>
                </c:pt>
                <c:pt idx="1953">
                  <c:v>0.12479200000000008</c:v>
                </c:pt>
                <c:pt idx="1954">
                  <c:v>0.12479200000000008</c:v>
                </c:pt>
                <c:pt idx="1955">
                  <c:v>0.12479200000000008</c:v>
                </c:pt>
                <c:pt idx="1956">
                  <c:v>0.12479200000000008</c:v>
                </c:pt>
                <c:pt idx="1957">
                  <c:v>0.12479200000000008</c:v>
                </c:pt>
                <c:pt idx="1958">
                  <c:v>0.12479200000000008</c:v>
                </c:pt>
                <c:pt idx="1959">
                  <c:v>0.12479200000000008</c:v>
                </c:pt>
                <c:pt idx="1960">
                  <c:v>0.12479200000000008</c:v>
                </c:pt>
                <c:pt idx="1961">
                  <c:v>0.11314399999999999</c:v>
                </c:pt>
                <c:pt idx="1962">
                  <c:v>0.11314399999999999</c:v>
                </c:pt>
                <c:pt idx="1963">
                  <c:v>0.11314399999999999</c:v>
                </c:pt>
                <c:pt idx="1964">
                  <c:v>0.11314399999999999</c:v>
                </c:pt>
                <c:pt idx="1965">
                  <c:v>0.10384</c:v>
                </c:pt>
                <c:pt idx="1966">
                  <c:v>0.10384</c:v>
                </c:pt>
                <c:pt idx="1967">
                  <c:v>0.10384</c:v>
                </c:pt>
                <c:pt idx="1968">
                  <c:v>0.10384</c:v>
                </c:pt>
                <c:pt idx="1969">
                  <c:v>9.0320000000000067E-2</c:v>
                </c:pt>
                <c:pt idx="1970">
                  <c:v>9.0320000000000067E-2</c:v>
                </c:pt>
                <c:pt idx="1971">
                  <c:v>9.0320000000000067E-2</c:v>
                </c:pt>
                <c:pt idx="1972">
                  <c:v>9.0320000000000067E-2</c:v>
                </c:pt>
                <c:pt idx="1973">
                  <c:v>9.0320000000000067E-2</c:v>
                </c:pt>
                <c:pt idx="1974">
                  <c:v>9.0320000000000067E-2</c:v>
                </c:pt>
                <c:pt idx="1975">
                  <c:v>9.0320000000000067E-2</c:v>
                </c:pt>
                <c:pt idx="1976">
                  <c:v>9.0320000000000067E-2</c:v>
                </c:pt>
                <c:pt idx="1977">
                  <c:v>9.0320000000000067E-2</c:v>
                </c:pt>
                <c:pt idx="1978">
                  <c:v>9.0320000000000067E-2</c:v>
                </c:pt>
                <c:pt idx="1979">
                  <c:v>9.0320000000000067E-2</c:v>
                </c:pt>
                <c:pt idx="1980">
                  <c:v>9.0320000000000067E-2</c:v>
                </c:pt>
                <c:pt idx="1981">
                  <c:v>9.0320000000000067E-2</c:v>
                </c:pt>
                <c:pt idx="1982">
                  <c:v>9.0320000000000067E-2</c:v>
                </c:pt>
                <c:pt idx="1983">
                  <c:v>9.0320000000000067E-2</c:v>
                </c:pt>
                <c:pt idx="1984">
                  <c:v>9.0320000000000067E-2</c:v>
                </c:pt>
                <c:pt idx="1985">
                  <c:v>9.0320000000000067E-2</c:v>
                </c:pt>
                <c:pt idx="1986">
                  <c:v>9.0320000000000067E-2</c:v>
                </c:pt>
                <c:pt idx="1987">
                  <c:v>9.0320000000000067E-2</c:v>
                </c:pt>
                <c:pt idx="1988">
                  <c:v>9.0320000000000067E-2</c:v>
                </c:pt>
                <c:pt idx="1989">
                  <c:v>9.0320000000000067E-2</c:v>
                </c:pt>
                <c:pt idx="1990">
                  <c:v>7.9865000000000075E-2</c:v>
                </c:pt>
                <c:pt idx="1991">
                  <c:v>7.9865000000000075E-2</c:v>
                </c:pt>
                <c:pt idx="1992">
                  <c:v>7.8835000000000044E-2</c:v>
                </c:pt>
                <c:pt idx="1993">
                  <c:v>7.8835000000000044E-2</c:v>
                </c:pt>
                <c:pt idx="1994">
                  <c:v>7.8835000000000044E-2</c:v>
                </c:pt>
                <c:pt idx="1995">
                  <c:v>7.8835000000000044E-2</c:v>
                </c:pt>
                <c:pt idx="1996">
                  <c:v>7.8835000000000044E-2</c:v>
                </c:pt>
                <c:pt idx="1997">
                  <c:v>7.8835000000000044E-2</c:v>
                </c:pt>
                <c:pt idx="1998">
                  <c:v>7.8835000000000044E-2</c:v>
                </c:pt>
                <c:pt idx="1999">
                  <c:v>7.8835000000000044E-2</c:v>
                </c:pt>
                <c:pt idx="2000">
                  <c:v>7.8835000000000044E-2</c:v>
                </c:pt>
                <c:pt idx="2001">
                  <c:v>7.8835000000000044E-2</c:v>
                </c:pt>
                <c:pt idx="2002">
                  <c:v>7.8835000000000044E-2</c:v>
                </c:pt>
                <c:pt idx="2003">
                  <c:v>7.8835000000000044E-2</c:v>
                </c:pt>
                <c:pt idx="2004">
                  <c:v>7.8835000000000044E-2</c:v>
                </c:pt>
                <c:pt idx="2005">
                  <c:v>7.8835000000000044E-2</c:v>
                </c:pt>
                <c:pt idx="2006">
                  <c:v>7.8835000000000044E-2</c:v>
                </c:pt>
                <c:pt idx="2007">
                  <c:v>7.8835000000000044E-2</c:v>
                </c:pt>
                <c:pt idx="2008">
                  <c:v>7.8835000000000044E-2</c:v>
                </c:pt>
                <c:pt idx="2009">
                  <c:v>7.8835000000000044E-2</c:v>
                </c:pt>
                <c:pt idx="2010">
                  <c:v>7.8835000000000044E-2</c:v>
                </c:pt>
                <c:pt idx="2011">
                  <c:v>7.8835000000000044E-2</c:v>
                </c:pt>
                <c:pt idx="2012">
                  <c:v>8.7301000000000004E-2</c:v>
                </c:pt>
                <c:pt idx="2013">
                  <c:v>8.7301000000000004E-2</c:v>
                </c:pt>
                <c:pt idx="2014">
                  <c:v>8.7301000000000004E-2</c:v>
                </c:pt>
                <c:pt idx="2015">
                  <c:v>9.5034000000000077E-2</c:v>
                </c:pt>
                <c:pt idx="2016">
                  <c:v>0.10457900000000002</c:v>
                </c:pt>
                <c:pt idx="2017">
                  <c:v>0.10457900000000002</c:v>
                </c:pt>
                <c:pt idx="2018">
                  <c:v>0.10457900000000002</c:v>
                </c:pt>
                <c:pt idx="2019">
                  <c:v>0.10457900000000002</c:v>
                </c:pt>
                <c:pt idx="2020">
                  <c:v>0.10457900000000002</c:v>
                </c:pt>
                <c:pt idx="2021">
                  <c:v>0.11545400000000004</c:v>
                </c:pt>
                <c:pt idx="2022">
                  <c:v>0.11545400000000004</c:v>
                </c:pt>
                <c:pt idx="2023">
                  <c:v>0.11545400000000004</c:v>
                </c:pt>
                <c:pt idx="2024">
                  <c:v>0.11545400000000004</c:v>
                </c:pt>
                <c:pt idx="2025">
                  <c:v>0.11545400000000004</c:v>
                </c:pt>
                <c:pt idx="2026">
                  <c:v>0.11545400000000004</c:v>
                </c:pt>
                <c:pt idx="2027">
                  <c:v>0.11545400000000004</c:v>
                </c:pt>
                <c:pt idx="2028">
                  <c:v>0.11545400000000004</c:v>
                </c:pt>
                <c:pt idx="2029">
                  <c:v>0.11545400000000004</c:v>
                </c:pt>
                <c:pt idx="2030">
                  <c:v>0.11545400000000004</c:v>
                </c:pt>
                <c:pt idx="2031">
                  <c:v>0.11545400000000004</c:v>
                </c:pt>
                <c:pt idx="2032">
                  <c:v>0.11545400000000004</c:v>
                </c:pt>
                <c:pt idx="2033">
                  <c:v>0.11545400000000004</c:v>
                </c:pt>
                <c:pt idx="2034">
                  <c:v>0.11545400000000004</c:v>
                </c:pt>
                <c:pt idx="2035">
                  <c:v>0.11545400000000004</c:v>
                </c:pt>
                <c:pt idx="2036">
                  <c:v>0.11545400000000004</c:v>
                </c:pt>
                <c:pt idx="2037">
                  <c:v>0.11545400000000004</c:v>
                </c:pt>
                <c:pt idx="2038">
                  <c:v>0.11545400000000004</c:v>
                </c:pt>
                <c:pt idx="2039">
                  <c:v>0.11545400000000004</c:v>
                </c:pt>
                <c:pt idx="2040">
                  <c:v>0.11545400000000004</c:v>
                </c:pt>
                <c:pt idx="2041">
                  <c:v>0.11545400000000004</c:v>
                </c:pt>
                <c:pt idx="2042">
                  <c:v>0.11545400000000004</c:v>
                </c:pt>
                <c:pt idx="2043">
                  <c:v>0.11545400000000004</c:v>
                </c:pt>
                <c:pt idx="2044">
                  <c:v>0.11545400000000004</c:v>
                </c:pt>
                <c:pt idx="2045">
                  <c:v>0.11545400000000004</c:v>
                </c:pt>
                <c:pt idx="2046">
                  <c:v>0.11545400000000004</c:v>
                </c:pt>
                <c:pt idx="2047">
                  <c:v>8.0736000000000072E-2</c:v>
                </c:pt>
                <c:pt idx="2048">
                  <c:v>8.0736000000000072E-2</c:v>
                </c:pt>
                <c:pt idx="2049">
                  <c:v>8.0736000000000072E-2</c:v>
                </c:pt>
                <c:pt idx="2050">
                  <c:v>7.9513000000000084E-2</c:v>
                </c:pt>
                <c:pt idx="2051">
                  <c:v>7.9513000000000084E-2</c:v>
                </c:pt>
                <c:pt idx="2052">
                  <c:v>7.9513000000000084E-2</c:v>
                </c:pt>
                <c:pt idx="2053">
                  <c:v>7.9513000000000084E-2</c:v>
                </c:pt>
                <c:pt idx="2054">
                  <c:v>7.9513000000000084E-2</c:v>
                </c:pt>
                <c:pt idx="2055">
                  <c:v>7.9513000000000084E-2</c:v>
                </c:pt>
                <c:pt idx="2056">
                  <c:v>7.9513000000000084E-2</c:v>
                </c:pt>
                <c:pt idx="2057">
                  <c:v>7.9513000000000084E-2</c:v>
                </c:pt>
                <c:pt idx="2058">
                  <c:v>7.9513000000000084E-2</c:v>
                </c:pt>
                <c:pt idx="2059">
                  <c:v>7.9513000000000084E-2</c:v>
                </c:pt>
                <c:pt idx="2060">
                  <c:v>7.9513000000000084E-2</c:v>
                </c:pt>
                <c:pt idx="2061">
                  <c:v>7.9513000000000084E-2</c:v>
                </c:pt>
                <c:pt idx="2062">
                  <c:v>7.9513000000000084E-2</c:v>
                </c:pt>
                <c:pt idx="2063">
                  <c:v>7.9513000000000084E-2</c:v>
                </c:pt>
                <c:pt idx="2064">
                  <c:v>7.9513000000000084E-2</c:v>
                </c:pt>
                <c:pt idx="2065">
                  <c:v>7.9513000000000084E-2</c:v>
                </c:pt>
                <c:pt idx="2066">
                  <c:v>7.9513000000000084E-2</c:v>
                </c:pt>
                <c:pt idx="2067">
                  <c:v>7.9513000000000084E-2</c:v>
                </c:pt>
                <c:pt idx="2068">
                  <c:v>7.9513000000000084E-2</c:v>
                </c:pt>
                <c:pt idx="2069">
                  <c:v>7.9513000000000084E-2</c:v>
                </c:pt>
                <c:pt idx="2070">
                  <c:v>7.9513000000000084E-2</c:v>
                </c:pt>
                <c:pt idx="2071">
                  <c:v>7.9513000000000084E-2</c:v>
                </c:pt>
                <c:pt idx="2072">
                  <c:v>8.0736000000000072E-2</c:v>
                </c:pt>
                <c:pt idx="2073">
                  <c:v>8.0736000000000072E-2</c:v>
                </c:pt>
                <c:pt idx="2074">
                  <c:v>0.10455100000000002</c:v>
                </c:pt>
                <c:pt idx="2075">
                  <c:v>0.10455100000000002</c:v>
                </c:pt>
                <c:pt idx="2076">
                  <c:v>0.11545400000000004</c:v>
                </c:pt>
                <c:pt idx="2077">
                  <c:v>0.10329900000000004</c:v>
                </c:pt>
                <c:pt idx="2078">
                  <c:v>0.10329900000000004</c:v>
                </c:pt>
                <c:pt idx="2079">
                  <c:v>0.10457900000000002</c:v>
                </c:pt>
                <c:pt idx="2080">
                  <c:v>0.10457900000000002</c:v>
                </c:pt>
                <c:pt idx="2081">
                  <c:v>9.6392000000000005E-2</c:v>
                </c:pt>
                <c:pt idx="2082">
                  <c:v>9.6392000000000005E-2</c:v>
                </c:pt>
                <c:pt idx="2083">
                  <c:v>7.7807000000000057E-2</c:v>
                </c:pt>
                <c:pt idx="2084">
                  <c:v>7.6803000000000038E-2</c:v>
                </c:pt>
                <c:pt idx="2085">
                  <c:v>7.6803000000000038E-2</c:v>
                </c:pt>
                <c:pt idx="2086">
                  <c:v>7.6803000000000038E-2</c:v>
                </c:pt>
                <c:pt idx="2087">
                  <c:v>7.9865000000000075E-2</c:v>
                </c:pt>
                <c:pt idx="2088">
                  <c:v>6.8525000000000003E-2</c:v>
                </c:pt>
                <c:pt idx="2089">
                  <c:v>6.8525000000000003E-2</c:v>
                </c:pt>
                <c:pt idx="2090">
                  <c:v>9.8756000000000135E-2</c:v>
                </c:pt>
                <c:pt idx="2091">
                  <c:v>8.2616000000000064E-2</c:v>
                </c:pt>
                <c:pt idx="2092">
                  <c:v>8.2616000000000064E-2</c:v>
                </c:pt>
                <c:pt idx="2093">
                  <c:v>8.2616000000000064E-2</c:v>
                </c:pt>
                <c:pt idx="2094">
                  <c:v>0.11853900000000007</c:v>
                </c:pt>
                <c:pt idx="2095">
                  <c:v>0.104481</c:v>
                </c:pt>
                <c:pt idx="2096">
                  <c:v>0.104481</c:v>
                </c:pt>
                <c:pt idx="2097">
                  <c:v>0.11803300000000008</c:v>
                </c:pt>
                <c:pt idx="2098">
                  <c:v>0.11456100000000007</c:v>
                </c:pt>
                <c:pt idx="2099">
                  <c:v>0.11456100000000007</c:v>
                </c:pt>
                <c:pt idx="2100">
                  <c:v>0.18938500000000008</c:v>
                </c:pt>
                <c:pt idx="2101">
                  <c:v>0.18938500000000008</c:v>
                </c:pt>
                <c:pt idx="2102">
                  <c:v>0.18938500000000008</c:v>
                </c:pt>
                <c:pt idx="2103">
                  <c:v>0.13606399999999999</c:v>
                </c:pt>
                <c:pt idx="2104">
                  <c:v>0.13606399999999999</c:v>
                </c:pt>
                <c:pt idx="2105">
                  <c:v>0.13606399999999999</c:v>
                </c:pt>
                <c:pt idx="2106">
                  <c:v>0.13606399999999999</c:v>
                </c:pt>
                <c:pt idx="2107">
                  <c:v>0.13606399999999999</c:v>
                </c:pt>
                <c:pt idx="2108">
                  <c:v>0.13606399999999999</c:v>
                </c:pt>
                <c:pt idx="2109">
                  <c:v>0.13606399999999999</c:v>
                </c:pt>
                <c:pt idx="2110">
                  <c:v>0.13606399999999999</c:v>
                </c:pt>
                <c:pt idx="2111">
                  <c:v>0.14558099999999999</c:v>
                </c:pt>
                <c:pt idx="2112">
                  <c:v>0.14558099999999999</c:v>
                </c:pt>
                <c:pt idx="2113">
                  <c:v>0.14558099999999999</c:v>
                </c:pt>
                <c:pt idx="2114">
                  <c:v>0.15864600000000009</c:v>
                </c:pt>
                <c:pt idx="2115">
                  <c:v>0.15864600000000009</c:v>
                </c:pt>
                <c:pt idx="2116">
                  <c:v>0.15864600000000009</c:v>
                </c:pt>
                <c:pt idx="2117">
                  <c:v>0.26023399999999997</c:v>
                </c:pt>
                <c:pt idx="2118">
                  <c:v>0.26023399999999997</c:v>
                </c:pt>
                <c:pt idx="2119">
                  <c:v>0.26023399999999997</c:v>
                </c:pt>
                <c:pt idx="2120">
                  <c:v>0.27591200000000021</c:v>
                </c:pt>
                <c:pt idx="2121">
                  <c:v>0.27591200000000021</c:v>
                </c:pt>
                <c:pt idx="2122">
                  <c:v>0.29982900000000018</c:v>
                </c:pt>
                <c:pt idx="2123">
                  <c:v>0.29982900000000018</c:v>
                </c:pt>
                <c:pt idx="2124">
                  <c:v>0.29982900000000018</c:v>
                </c:pt>
                <c:pt idx="2125">
                  <c:v>0.29982900000000018</c:v>
                </c:pt>
                <c:pt idx="2126">
                  <c:v>0.28530200000000017</c:v>
                </c:pt>
                <c:pt idx="2127">
                  <c:v>0.3247310000000001</c:v>
                </c:pt>
                <c:pt idx="2128">
                  <c:v>0.32460000000000017</c:v>
                </c:pt>
                <c:pt idx="2129">
                  <c:v>0.32460000000000017</c:v>
                </c:pt>
                <c:pt idx="2130">
                  <c:v>0.32460000000000017</c:v>
                </c:pt>
                <c:pt idx="2131">
                  <c:v>0.32460000000000017</c:v>
                </c:pt>
                <c:pt idx="2132">
                  <c:v>0.3732890000000002</c:v>
                </c:pt>
                <c:pt idx="2133">
                  <c:v>0.3732890000000002</c:v>
                </c:pt>
                <c:pt idx="2134">
                  <c:v>0.36042300000000027</c:v>
                </c:pt>
                <c:pt idx="2135">
                  <c:v>0.36042300000000027</c:v>
                </c:pt>
                <c:pt idx="2136">
                  <c:v>0.37199200000000021</c:v>
                </c:pt>
                <c:pt idx="2137">
                  <c:v>0.36827600000000021</c:v>
                </c:pt>
                <c:pt idx="2138">
                  <c:v>0.36827600000000021</c:v>
                </c:pt>
                <c:pt idx="2139">
                  <c:v>0.407443</c:v>
                </c:pt>
                <c:pt idx="2140">
                  <c:v>0.407443</c:v>
                </c:pt>
                <c:pt idx="2141">
                  <c:v>0.407443</c:v>
                </c:pt>
                <c:pt idx="2142">
                  <c:v>0.48230400000000018</c:v>
                </c:pt>
                <c:pt idx="2143">
                  <c:v>0.48230400000000018</c:v>
                </c:pt>
                <c:pt idx="2144">
                  <c:v>0.48230400000000018</c:v>
                </c:pt>
                <c:pt idx="2145">
                  <c:v>0.48230400000000018</c:v>
                </c:pt>
                <c:pt idx="2146">
                  <c:v>0.58995399999999998</c:v>
                </c:pt>
                <c:pt idx="2147">
                  <c:v>0.58995399999999998</c:v>
                </c:pt>
                <c:pt idx="2148">
                  <c:v>0.58995399999999998</c:v>
                </c:pt>
                <c:pt idx="2149">
                  <c:v>0.58995399999999998</c:v>
                </c:pt>
                <c:pt idx="2150">
                  <c:v>0.58995399999999998</c:v>
                </c:pt>
                <c:pt idx="2151">
                  <c:v>0.57552300000000001</c:v>
                </c:pt>
                <c:pt idx="2152">
                  <c:v>0.57552300000000001</c:v>
                </c:pt>
                <c:pt idx="2153">
                  <c:v>0.65514900000000054</c:v>
                </c:pt>
                <c:pt idx="2154">
                  <c:v>0.65514900000000054</c:v>
                </c:pt>
                <c:pt idx="2155">
                  <c:v>0.65514900000000054</c:v>
                </c:pt>
                <c:pt idx="2156">
                  <c:v>0.65514900000000054</c:v>
                </c:pt>
                <c:pt idx="2157">
                  <c:v>0.68153900000000034</c:v>
                </c:pt>
                <c:pt idx="2158">
                  <c:v>0.68153900000000034</c:v>
                </c:pt>
                <c:pt idx="2159">
                  <c:v>0.68153900000000034</c:v>
                </c:pt>
                <c:pt idx="2160">
                  <c:v>0.68153900000000034</c:v>
                </c:pt>
                <c:pt idx="2161">
                  <c:v>0.73883500000000035</c:v>
                </c:pt>
                <c:pt idx="2162">
                  <c:v>0.73883500000000035</c:v>
                </c:pt>
                <c:pt idx="2163">
                  <c:v>0.73883500000000035</c:v>
                </c:pt>
                <c:pt idx="2164">
                  <c:v>0.73883500000000035</c:v>
                </c:pt>
                <c:pt idx="2165">
                  <c:v>0.73883500000000035</c:v>
                </c:pt>
                <c:pt idx="2166">
                  <c:v>0.71739299999999961</c:v>
                </c:pt>
                <c:pt idx="2167">
                  <c:v>0.71739299999999961</c:v>
                </c:pt>
                <c:pt idx="2168">
                  <c:v>0.93237599999999998</c:v>
                </c:pt>
                <c:pt idx="2169">
                  <c:v>0.93237599999999998</c:v>
                </c:pt>
                <c:pt idx="2170">
                  <c:v>0.93237599999999998</c:v>
                </c:pt>
                <c:pt idx="2171">
                  <c:v>0.93237599999999998</c:v>
                </c:pt>
                <c:pt idx="2172">
                  <c:v>0.812504</c:v>
                </c:pt>
                <c:pt idx="2173">
                  <c:v>0.812504</c:v>
                </c:pt>
                <c:pt idx="2174">
                  <c:v>0.812504</c:v>
                </c:pt>
                <c:pt idx="2175">
                  <c:v>0.95077800000000035</c:v>
                </c:pt>
                <c:pt idx="2176">
                  <c:v>0.95077800000000035</c:v>
                </c:pt>
                <c:pt idx="2177">
                  <c:v>0.95077800000000035</c:v>
                </c:pt>
                <c:pt idx="2178">
                  <c:v>0.95077800000000035</c:v>
                </c:pt>
                <c:pt idx="2179">
                  <c:v>0.95077800000000035</c:v>
                </c:pt>
                <c:pt idx="2180">
                  <c:v>0.88815100000000036</c:v>
                </c:pt>
                <c:pt idx="2181">
                  <c:v>0.88815100000000036</c:v>
                </c:pt>
                <c:pt idx="2182">
                  <c:v>0.88815100000000036</c:v>
                </c:pt>
                <c:pt idx="2183">
                  <c:v>0.88187200000000032</c:v>
                </c:pt>
                <c:pt idx="2184">
                  <c:v>0.88187200000000032</c:v>
                </c:pt>
                <c:pt idx="2185">
                  <c:v>0.88187200000000032</c:v>
                </c:pt>
                <c:pt idx="2186">
                  <c:v>1.0254799999999993</c:v>
                </c:pt>
                <c:pt idx="2187">
                  <c:v>1.0254799999999993</c:v>
                </c:pt>
                <c:pt idx="2188">
                  <c:v>1.0254799999999993</c:v>
                </c:pt>
                <c:pt idx="2189">
                  <c:v>1.0254799999999993</c:v>
                </c:pt>
                <c:pt idx="2190">
                  <c:v>1.4396199999999992</c:v>
                </c:pt>
                <c:pt idx="2191">
                  <c:v>1.4396199999999992</c:v>
                </c:pt>
                <c:pt idx="2192">
                  <c:v>1.4396199999999992</c:v>
                </c:pt>
                <c:pt idx="2193">
                  <c:v>1.4396199999999992</c:v>
                </c:pt>
                <c:pt idx="2194">
                  <c:v>1.4396199999999992</c:v>
                </c:pt>
                <c:pt idx="2195">
                  <c:v>1.8260000000000001</c:v>
                </c:pt>
                <c:pt idx="2196">
                  <c:v>1.8260000000000001</c:v>
                </c:pt>
                <c:pt idx="2197">
                  <c:v>1.8260000000000001</c:v>
                </c:pt>
                <c:pt idx="2198">
                  <c:v>3.2047599999999998</c:v>
                </c:pt>
                <c:pt idx="2199">
                  <c:v>3.2047599999999998</c:v>
                </c:pt>
                <c:pt idx="2200">
                  <c:v>3.2047599999999998</c:v>
                </c:pt>
                <c:pt idx="2201">
                  <c:v>3.2047599999999998</c:v>
                </c:pt>
                <c:pt idx="2202">
                  <c:v>2.8566399999999978</c:v>
                </c:pt>
                <c:pt idx="2203">
                  <c:v>2.8566399999999978</c:v>
                </c:pt>
                <c:pt idx="2204">
                  <c:v>2.8566399999999978</c:v>
                </c:pt>
                <c:pt idx="2205">
                  <c:v>2.8566399999999978</c:v>
                </c:pt>
                <c:pt idx="2206">
                  <c:v>2.8566399999999978</c:v>
                </c:pt>
                <c:pt idx="2207">
                  <c:v>2.7211400000000001</c:v>
                </c:pt>
                <c:pt idx="2208">
                  <c:v>2.2515700000000001</c:v>
                </c:pt>
                <c:pt idx="2209">
                  <c:v>2.2515700000000001</c:v>
                </c:pt>
                <c:pt idx="2210">
                  <c:v>2.2515700000000001</c:v>
                </c:pt>
                <c:pt idx="2211">
                  <c:v>2.2515700000000001</c:v>
                </c:pt>
                <c:pt idx="2212">
                  <c:v>2.2515700000000001</c:v>
                </c:pt>
                <c:pt idx="2213">
                  <c:v>2.3033999999999999</c:v>
                </c:pt>
                <c:pt idx="2214">
                  <c:v>2.3033999999999999</c:v>
                </c:pt>
                <c:pt idx="2215">
                  <c:v>2.3033999999999999</c:v>
                </c:pt>
                <c:pt idx="2216">
                  <c:v>2.3033999999999999</c:v>
                </c:pt>
                <c:pt idx="2217">
                  <c:v>2.3033999999999999</c:v>
                </c:pt>
                <c:pt idx="2218">
                  <c:v>2.1069300000000002</c:v>
                </c:pt>
                <c:pt idx="2219">
                  <c:v>2.1069300000000002</c:v>
                </c:pt>
                <c:pt idx="2220">
                  <c:v>2.1069300000000002</c:v>
                </c:pt>
                <c:pt idx="2221">
                  <c:v>2.1069300000000002</c:v>
                </c:pt>
                <c:pt idx="2222">
                  <c:v>2.1069300000000002</c:v>
                </c:pt>
                <c:pt idx="2223">
                  <c:v>2.5208900000000001</c:v>
                </c:pt>
                <c:pt idx="2224">
                  <c:v>2.5208900000000001</c:v>
                </c:pt>
                <c:pt idx="2225">
                  <c:v>2.5208900000000001</c:v>
                </c:pt>
                <c:pt idx="2226">
                  <c:v>3.5233599999999998</c:v>
                </c:pt>
                <c:pt idx="2227">
                  <c:v>3.5233599999999998</c:v>
                </c:pt>
                <c:pt idx="2228">
                  <c:v>3.5233599999999998</c:v>
                </c:pt>
                <c:pt idx="2229">
                  <c:v>3.5233599999999998</c:v>
                </c:pt>
                <c:pt idx="2230">
                  <c:v>3.5233599999999998</c:v>
                </c:pt>
                <c:pt idx="2231">
                  <c:v>2.8773599999999986</c:v>
                </c:pt>
                <c:pt idx="2232">
                  <c:v>2.8773599999999986</c:v>
                </c:pt>
                <c:pt idx="2233">
                  <c:v>2.8773599999999986</c:v>
                </c:pt>
                <c:pt idx="2234">
                  <c:v>2.8773599999999986</c:v>
                </c:pt>
                <c:pt idx="2235">
                  <c:v>2.8773599999999986</c:v>
                </c:pt>
                <c:pt idx="2236">
                  <c:v>2.8512899999999983</c:v>
                </c:pt>
                <c:pt idx="2237">
                  <c:v>2.8512899999999983</c:v>
                </c:pt>
                <c:pt idx="2238">
                  <c:v>2.4933700000000001</c:v>
                </c:pt>
                <c:pt idx="2239">
                  <c:v>2.4933700000000001</c:v>
                </c:pt>
                <c:pt idx="2240">
                  <c:v>2.4933700000000001</c:v>
                </c:pt>
                <c:pt idx="2241">
                  <c:v>2.4933700000000001</c:v>
                </c:pt>
                <c:pt idx="2242">
                  <c:v>2.0343100000000001</c:v>
                </c:pt>
                <c:pt idx="2243">
                  <c:v>2.0343100000000001</c:v>
                </c:pt>
                <c:pt idx="2244">
                  <c:v>2.0343100000000001</c:v>
                </c:pt>
                <c:pt idx="2245">
                  <c:v>2.0343100000000001</c:v>
                </c:pt>
                <c:pt idx="2246">
                  <c:v>2.0343100000000001</c:v>
                </c:pt>
                <c:pt idx="2247">
                  <c:v>2.11938</c:v>
                </c:pt>
                <c:pt idx="2248">
                  <c:v>2.11938</c:v>
                </c:pt>
                <c:pt idx="2249">
                  <c:v>2.11938</c:v>
                </c:pt>
                <c:pt idx="2250">
                  <c:v>2.11938</c:v>
                </c:pt>
                <c:pt idx="2251">
                  <c:v>2.11938</c:v>
                </c:pt>
                <c:pt idx="2252">
                  <c:v>2.11938</c:v>
                </c:pt>
                <c:pt idx="2253">
                  <c:v>2.11938</c:v>
                </c:pt>
                <c:pt idx="2254">
                  <c:v>2.0175000000000001</c:v>
                </c:pt>
                <c:pt idx="2255">
                  <c:v>2.0175000000000001</c:v>
                </c:pt>
                <c:pt idx="2256">
                  <c:v>2.0175000000000001</c:v>
                </c:pt>
                <c:pt idx="2257">
                  <c:v>2.4987200000000001</c:v>
                </c:pt>
                <c:pt idx="2258">
                  <c:v>2.4987200000000001</c:v>
                </c:pt>
                <c:pt idx="2259">
                  <c:v>2.4987200000000001</c:v>
                </c:pt>
                <c:pt idx="2260">
                  <c:v>2.57823</c:v>
                </c:pt>
                <c:pt idx="2261">
                  <c:v>2.8013499999999985</c:v>
                </c:pt>
                <c:pt idx="2262">
                  <c:v>2.8013499999999985</c:v>
                </c:pt>
                <c:pt idx="2263">
                  <c:v>2.8013499999999985</c:v>
                </c:pt>
                <c:pt idx="2264">
                  <c:v>2.8013499999999985</c:v>
                </c:pt>
                <c:pt idx="2265">
                  <c:v>2.8013499999999985</c:v>
                </c:pt>
                <c:pt idx="2266">
                  <c:v>2.8013499999999985</c:v>
                </c:pt>
                <c:pt idx="2267">
                  <c:v>2.8013499999999985</c:v>
                </c:pt>
                <c:pt idx="2268">
                  <c:v>2.8013499999999985</c:v>
                </c:pt>
                <c:pt idx="2269">
                  <c:v>2.8013499999999985</c:v>
                </c:pt>
                <c:pt idx="2270">
                  <c:v>2.8013499999999985</c:v>
                </c:pt>
                <c:pt idx="2271">
                  <c:v>2.8013499999999985</c:v>
                </c:pt>
                <c:pt idx="2272">
                  <c:v>2.8013499999999985</c:v>
                </c:pt>
                <c:pt idx="2273">
                  <c:v>2.8013499999999985</c:v>
                </c:pt>
                <c:pt idx="2274">
                  <c:v>2.8013499999999985</c:v>
                </c:pt>
                <c:pt idx="2275">
                  <c:v>2.57823</c:v>
                </c:pt>
                <c:pt idx="2276">
                  <c:v>2.57823</c:v>
                </c:pt>
                <c:pt idx="2277">
                  <c:v>2.57823</c:v>
                </c:pt>
                <c:pt idx="2278">
                  <c:v>2.4987200000000001</c:v>
                </c:pt>
                <c:pt idx="2279">
                  <c:v>2.4987200000000001</c:v>
                </c:pt>
                <c:pt idx="2280">
                  <c:v>2.4987200000000001</c:v>
                </c:pt>
                <c:pt idx="2281">
                  <c:v>2.4987200000000001</c:v>
                </c:pt>
                <c:pt idx="2282">
                  <c:v>2.4987200000000001</c:v>
                </c:pt>
                <c:pt idx="2283">
                  <c:v>2.6713300000000002</c:v>
                </c:pt>
                <c:pt idx="2284">
                  <c:v>2.6713300000000002</c:v>
                </c:pt>
                <c:pt idx="2285">
                  <c:v>2.6713300000000002</c:v>
                </c:pt>
                <c:pt idx="2286">
                  <c:v>2.6713300000000002</c:v>
                </c:pt>
                <c:pt idx="2287">
                  <c:v>2.6713300000000002</c:v>
                </c:pt>
                <c:pt idx="2288">
                  <c:v>1.50868</c:v>
                </c:pt>
                <c:pt idx="2289">
                  <c:v>2.3798799999999982</c:v>
                </c:pt>
                <c:pt idx="2290">
                  <c:v>2.3798799999999982</c:v>
                </c:pt>
                <c:pt idx="2291">
                  <c:v>2.3798799999999982</c:v>
                </c:pt>
                <c:pt idx="2292">
                  <c:v>1.6555599999999999</c:v>
                </c:pt>
                <c:pt idx="2293">
                  <c:v>1.6555599999999999</c:v>
                </c:pt>
                <c:pt idx="2294">
                  <c:v>1.68462</c:v>
                </c:pt>
                <c:pt idx="2295">
                  <c:v>1.68462</c:v>
                </c:pt>
                <c:pt idx="2296">
                  <c:v>1.58677</c:v>
                </c:pt>
                <c:pt idx="2297">
                  <c:v>1.58677</c:v>
                </c:pt>
                <c:pt idx="2298">
                  <c:v>1.9148699999999994</c:v>
                </c:pt>
                <c:pt idx="2299">
                  <c:v>1.9148699999999994</c:v>
                </c:pt>
                <c:pt idx="2300">
                  <c:v>1.9148699999999994</c:v>
                </c:pt>
                <c:pt idx="2301">
                  <c:v>2.0914699999999988</c:v>
                </c:pt>
                <c:pt idx="2302">
                  <c:v>2.0914699999999988</c:v>
                </c:pt>
                <c:pt idx="2303">
                  <c:v>1.7487299999999999</c:v>
                </c:pt>
                <c:pt idx="2304">
                  <c:v>1.7487299999999999</c:v>
                </c:pt>
                <c:pt idx="2305">
                  <c:v>1.84541</c:v>
                </c:pt>
                <c:pt idx="2306">
                  <c:v>1.84541</c:v>
                </c:pt>
                <c:pt idx="2307">
                  <c:v>1.4045899999999998</c:v>
                </c:pt>
                <c:pt idx="2308">
                  <c:v>1.49481</c:v>
                </c:pt>
                <c:pt idx="2309">
                  <c:v>1.49481</c:v>
                </c:pt>
                <c:pt idx="2310">
                  <c:v>1.49481</c:v>
                </c:pt>
                <c:pt idx="2311">
                  <c:v>1.49481</c:v>
                </c:pt>
                <c:pt idx="2312">
                  <c:v>1.49481</c:v>
                </c:pt>
                <c:pt idx="2313">
                  <c:v>1.2495099999999992</c:v>
                </c:pt>
                <c:pt idx="2314">
                  <c:v>1.2495099999999992</c:v>
                </c:pt>
                <c:pt idx="2315">
                  <c:v>1.2877099999999992</c:v>
                </c:pt>
                <c:pt idx="2316">
                  <c:v>1.2794699999999994</c:v>
                </c:pt>
                <c:pt idx="2317">
                  <c:v>1.2794699999999994</c:v>
                </c:pt>
                <c:pt idx="2318">
                  <c:v>1.2794699999999994</c:v>
                </c:pt>
                <c:pt idx="2319">
                  <c:v>1.2794699999999994</c:v>
                </c:pt>
                <c:pt idx="2320">
                  <c:v>0.95947199999999999</c:v>
                </c:pt>
                <c:pt idx="2321">
                  <c:v>0.95947199999999999</c:v>
                </c:pt>
                <c:pt idx="2322">
                  <c:v>0.68767900000000082</c:v>
                </c:pt>
                <c:pt idx="2323">
                  <c:v>0.68767900000000082</c:v>
                </c:pt>
                <c:pt idx="2324">
                  <c:v>0.5513159999999997</c:v>
                </c:pt>
                <c:pt idx="2325">
                  <c:v>0.61767399999999995</c:v>
                </c:pt>
                <c:pt idx="2326">
                  <c:v>0.61767399999999995</c:v>
                </c:pt>
                <c:pt idx="2327">
                  <c:v>0.61767399999999995</c:v>
                </c:pt>
                <c:pt idx="2328">
                  <c:v>0.58296700000000001</c:v>
                </c:pt>
                <c:pt idx="2329">
                  <c:v>0.58296700000000001</c:v>
                </c:pt>
                <c:pt idx="2330">
                  <c:v>0.6366460000000006</c:v>
                </c:pt>
                <c:pt idx="2331">
                  <c:v>0.6366460000000006</c:v>
                </c:pt>
                <c:pt idx="2332">
                  <c:v>0.6366460000000006</c:v>
                </c:pt>
                <c:pt idx="2333">
                  <c:v>0.60954200000000003</c:v>
                </c:pt>
                <c:pt idx="2334">
                  <c:v>0.60954200000000003</c:v>
                </c:pt>
                <c:pt idx="2335">
                  <c:v>0.60954200000000003</c:v>
                </c:pt>
                <c:pt idx="2336">
                  <c:v>0.58995399999999998</c:v>
                </c:pt>
                <c:pt idx="2337">
                  <c:v>0.58995399999999998</c:v>
                </c:pt>
                <c:pt idx="2338">
                  <c:v>0.63835299999999962</c:v>
                </c:pt>
                <c:pt idx="2339">
                  <c:v>0.63835299999999962</c:v>
                </c:pt>
                <c:pt idx="2340">
                  <c:v>0.51686599999999971</c:v>
                </c:pt>
                <c:pt idx="2341">
                  <c:v>0.51686599999999971</c:v>
                </c:pt>
                <c:pt idx="2342">
                  <c:v>0.48140100000000002</c:v>
                </c:pt>
                <c:pt idx="2343">
                  <c:v>0.48140100000000002</c:v>
                </c:pt>
                <c:pt idx="2344">
                  <c:v>0.45985800000000021</c:v>
                </c:pt>
                <c:pt idx="2345">
                  <c:v>0.45985800000000021</c:v>
                </c:pt>
                <c:pt idx="2346">
                  <c:v>0.45985800000000021</c:v>
                </c:pt>
                <c:pt idx="2347">
                  <c:v>0.45985800000000021</c:v>
                </c:pt>
                <c:pt idx="2348">
                  <c:v>0.45985800000000021</c:v>
                </c:pt>
                <c:pt idx="2349">
                  <c:v>0.49096800000000024</c:v>
                </c:pt>
                <c:pt idx="2350">
                  <c:v>0.74629000000000034</c:v>
                </c:pt>
                <c:pt idx="2351">
                  <c:v>0.74629000000000034</c:v>
                </c:pt>
                <c:pt idx="2352">
                  <c:v>0.74629000000000034</c:v>
                </c:pt>
                <c:pt idx="2353">
                  <c:v>0.75918799999999997</c:v>
                </c:pt>
                <c:pt idx="2354">
                  <c:v>0.75918799999999997</c:v>
                </c:pt>
                <c:pt idx="2355">
                  <c:v>0.66504500000000066</c:v>
                </c:pt>
                <c:pt idx="2356">
                  <c:v>0.66504500000000066</c:v>
                </c:pt>
                <c:pt idx="2357">
                  <c:v>0.66504500000000066</c:v>
                </c:pt>
                <c:pt idx="2358">
                  <c:v>0.79178000000000004</c:v>
                </c:pt>
                <c:pt idx="2359">
                  <c:v>0.827986</c:v>
                </c:pt>
                <c:pt idx="2360">
                  <c:v>0.827986</c:v>
                </c:pt>
                <c:pt idx="2361">
                  <c:v>0.827986</c:v>
                </c:pt>
                <c:pt idx="2362">
                  <c:v>0.76132500000000036</c:v>
                </c:pt>
                <c:pt idx="2363">
                  <c:v>0.76132500000000036</c:v>
                </c:pt>
                <c:pt idx="2364">
                  <c:v>0.70728500000000005</c:v>
                </c:pt>
                <c:pt idx="2365">
                  <c:v>0.70728500000000005</c:v>
                </c:pt>
                <c:pt idx="2366">
                  <c:v>0.81196000000000002</c:v>
                </c:pt>
                <c:pt idx="2367">
                  <c:v>0.81196000000000002</c:v>
                </c:pt>
                <c:pt idx="2368">
                  <c:v>0.81196000000000002</c:v>
                </c:pt>
                <c:pt idx="2369">
                  <c:v>0.63037100000000035</c:v>
                </c:pt>
                <c:pt idx="2370">
                  <c:v>0.63037100000000035</c:v>
                </c:pt>
                <c:pt idx="2371">
                  <c:v>0.53639199999999998</c:v>
                </c:pt>
                <c:pt idx="2372">
                  <c:v>0.53639199999999998</c:v>
                </c:pt>
                <c:pt idx="2373">
                  <c:v>0.53639199999999998</c:v>
                </c:pt>
                <c:pt idx="2374">
                  <c:v>0.49241600000000024</c:v>
                </c:pt>
                <c:pt idx="2375">
                  <c:v>0.95921500000000004</c:v>
                </c:pt>
                <c:pt idx="2376">
                  <c:v>0.95921500000000004</c:v>
                </c:pt>
                <c:pt idx="2377">
                  <c:v>0.95921500000000004</c:v>
                </c:pt>
                <c:pt idx="2378">
                  <c:v>0.95921500000000004</c:v>
                </c:pt>
                <c:pt idx="2379">
                  <c:v>0.89555300000000004</c:v>
                </c:pt>
                <c:pt idx="2380">
                  <c:v>0.89555300000000004</c:v>
                </c:pt>
                <c:pt idx="2381">
                  <c:v>0.89555300000000004</c:v>
                </c:pt>
                <c:pt idx="2382">
                  <c:v>0.89555300000000004</c:v>
                </c:pt>
                <c:pt idx="2383">
                  <c:v>0.89555300000000004</c:v>
                </c:pt>
                <c:pt idx="2384">
                  <c:v>0.89555300000000004</c:v>
                </c:pt>
                <c:pt idx="2385">
                  <c:v>0.95562700000000034</c:v>
                </c:pt>
                <c:pt idx="2386">
                  <c:v>0.95562700000000034</c:v>
                </c:pt>
                <c:pt idx="2387">
                  <c:v>1.00241</c:v>
                </c:pt>
                <c:pt idx="2388">
                  <c:v>1.00241</c:v>
                </c:pt>
                <c:pt idx="2389">
                  <c:v>1.00241</c:v>
                </c:pt>
                <c:pt idx="2390">
                  <c:v>1.00241</c:v>
                </c:pt>
                <c:pt idx="2391">
                  <c:v>1.00241</c:v>
                </c:pt>
                <c:pt idx="2392">
                  <c:v>1.00241</c:v>
                </c:pt>
                <c:pt idx="2393">
                  <c:v>1.00241</c:v>
                </c:pt>
                <c:pt idx="2394">
                  <c:v>1.00241</c:v>
                </c:pt>
                <c:pt idx="2395">
                  <c:v>1.00241</c:v>
                </c:pt>
                <c:pt idx="2396">
                  <c:v>1.0038799999999994</c:v>
                </c:pt>
                <c:pt idx="2397">
                  <c:v>1.0038799999999994</c:v>
                </c:pt>
                <c:pt idx="2398">
                  <c:v>1.2017699999999993</c:v>
                </c:pt>
                <c:pt idx="2399">
                  <c:v>1.2017699999999993</c:v>
                </c:pt>
                <c:pt idx="2400">
                  <c:v>1.0089999999999992</c:v>
                </c:pt>
                <c:pt idx="2401">
                  <c:v>1.0089999999999992</c:v>
                </c:pt>
                <c:pt idx="2402">
                  <c:v>1.0089999999999992</c:v>
                </c:pt>
                <c:pt idx="2403">
                  <c:v>1.0089999999999992</c:v>
                </c:pt>
                <c:pt idx="2404">
                  <c:v>1.11557</c:v>
                </c:pt>
                <c:pt idx="2405">
                  <c:v>1.11557</c:v>
                </c:pt>
                <c:pt idx="2406">
                  <c:v>1.2942800000000001</c:v>
                </c:pt>
                <c:pt idx="2407">
                  <c:v>1.2942800000000001</c:v>
                </c:pt>
                <c:pt idx="2408">
                  <c:v>1.3019299999999994</c:v>
                </c:pt>
                <c:pt idx="2409">
                  <c:v>1.3019299999999994</c:v>
                </c:pt>
                <c:pt idx="2410">
                  <c:v>1.3019299999999994</c:v>
                </c:pt>
                <c:pt idx="2411">
                  <c:v>1.3019299999999994</c:v>
                </c:pt>
                <c:pt idx="2412">
                  <c:v>1.3019299999999994</c:v>
                </c:pt>
                <c:pt idx="2413">
                  <c:v>1.3019299999999994</c:v>
                </c:pt>
                <c:pt idx="2414">
                  <c:v>1.3019299999999994</c:v>
                </c:pt>
                <c:pt idx="2415">
                  <c:v>1.6669</c:v>
                </c:pt>
                <c:pt idx="2416">
                  <c:v>1.6669</c:v>
                </c:pt>
                <c:pt idx="2417">
                  <c:v>1.4183899999999998</c:v>
                </c:pt>
                <c:pt idx="2418">
                  <c:v>1.4183899999999998</c:v>
                </c:pt>
                <c:pt idx="2419">
                  <c:v>1.4183899999999998</c:v>
                </c:pt>
                <c:pt idx="2420">
                  <c:v>1.4183899999999998</c:v>
                </c:pt>
                <c:pt idx="2421">
                  <c:v>1.4183899999999998</c:v>
                </c:pt>
                <c:pt idx="2422">
                  <c:v>1.6370400000000001</c:v>
                </c:pt>
                <c:pt idx="2423">
                  <c:v>1.6370400000000001</c:v>
                </c:pt>
                <c:pt idx="2424">
                  <c:v>1.6370400000000001</c:v>
                </c:pt>
                <c:pt idx="2425">
                  <c:v>1.6370400000000001</c:v>
                </c:pt>
                <c:pt idx="2426">
                  <c:v>1.5700799999999999</c:v>
                </c:pt>
                <c:pt idx="2427">
                  <c:v>1.5700799999999999</c:v>
                </c:pt>
                <c:pt idx="2428">
                  <c:v>1.5700799999999999</c:v>
                </c:pt>
                <c:pt idx="2429">
                  <c:v>1.5700799999999999</c:v>
                </c:pt>
                <c:pt idx="2430">
                  <c:v>1.4488999999999994</c:v>
                </c:pt>
                <c:pt idx="2431">
                  <c:v>1.4488999999999994</c:v>
                </c:pt>
                <c:pt idx="2432">
                  <c:v>1.4488999999999994</c:v>
                </c:pt>
                <c:pt idx="2433">
                  <c:v>1.36347</c:v>
                </c:pt>
                <c:pt idx="2434">
                  <c:v>1.36347</c:v>
                </c:pt>
                <c:pt idx="2435">
                  <c:v>1.2660100000000001</c:v>
                </c:pt>
                <c:pt idx="2436">
                  <c:v>1.2660100000000001</c:v>
                </c:pt>
                <c:pt idx="2437">
                  <c:v>1.2660100000000001</c:v>
                </c:pt>
                <c:pt idx="2438">
                  <c:v>1.2660100000000001</c:v>
                </c:pt>
                <c:pt idx="2439">
                  <c:v>1.2660100000000001</c:v>
                </c:pt>
                <c:pt idx="2440">
                  <c:v>1.4676399999999994</c:v>
                </c:pt>
                <c:pt idx="2441">
                  <c:v>1.4676399999999994</c:v>
                </c:pt>
                <c:pt idx="2442">
                  <c:v>1.4676399999999994</c:v>
                </c:pt>
                <c:pt idx="2443">
                  <c:v>1.4676399999999994</c:v>
                </c:pt>
                <c:pt idx="2444">
                  <c:v>1.4676399999999994</c:v>
                </c:pt>
                <c:pt idx="2445">
                  <c:v>1.4676399999999994</c:v>
                </c:pt>
                <c:pt idx="2446">
                  <c:v>1.2217199999999993</c:v>
                </c:pt>
                <c:pt idx="2447">
                  <c:v>1.2217199999999993</c:v>
                </c:pt>
                <c:pt idx="2448">
                  <c:v>1.2217199999999993</c:v>
                </c:pt>
                <c:pt idx="2449">
                  <c:v>1.4609799999999993</c:v>
                </c:pt>
                <c:pt idx="2450">
                  <c:v>1.4609799999999993</c:v>
                </c:pt>
                <c:pt idx="2451">
                  <c:v>1.15724</c:v>
                </c:pt>
                <c:pt idx="2452">
                  <c:v>1.15724</c:v>
                </c:pt>
                <c:pt idx="2453">
                  <c:v>1.15724</c:v>
                </c:pt>
                <c:pt idx="2454">
                  <c:v>1.15724</c:v>
                </c:pt>
                <c:pt idx="2455">
                  <c:v>1.15724</c:v>
                </c:pt>
                <c:pt idx="2456">
                  <c:v>1.0829</c:v>
                </c:pt>
                <c:pt idx="2457">
                  <c:v>1.0829</c:v>
                </c:pt>
                <c:pt idx="2458">
                  <c:v>1.0829</c:v>
                </c:pt>
                <c:pt idx="2459">
                  <c:v>1.0829</c:v>
                </c:pt>
                <c:pt idx="2460">
                  <c:v>1.0829</c:v>
                </c:pt>
                <c:pt idx="2461">
                  <c:v>0.77417199999999997</c:v>
                </c:pt>
                <c:pt idx="2462">
                  <c:v>0.77417199999999997</c:v>
                </c:pt>
                <c:pt idx="2463">
                  <c:v>0.77417199999999997</c:v>
                </c:pt>
                <c:pt idx="2464">
                  <c:v>0.98616699999999946</c:v>
                </c:pt>
                <c:pt idx="2465">
                  <c:v>0.98616699999999946</c:v>
                </c:pt>
                <c:pt idx="2466">
                  <c:v>0.70927600000000002</c:v>
                </c:pt>
                <c:pt idx="2467">
                  <c:v>0.70927600000000002</c:v>
                </c:pt>
                <c:pt idx="2468">
                  <c:v>0.70927600000000002</c:v>
                </c:pt>
                <c:pt idx="2469">
                  <c:v>0.70927600000000002</c:v>
                </c:pt>
                <c:pt idx="2470">
                  <c:v>0.70927600000000002</c:v>
                </c:pt>
                <c:pt idx="2471">
                  <c:v>0.84670400000000035</c:v>
                </c:pt>
                <c:pt idx="2472">
                  <c:v>0.73508600000000002</c:v>
                </c:pt>
                <c:pt idx="2473">
                  <c:v>0.73508600000000002</c:v>
                </c:pt>
                <c:pt idx="2474">
                  <c:v>0.73508600000000002</c:v>
                </c:pt>
                <c:pt idx="2475">
                  <c:v>0.73508600000000002</c:v>
                </c:pt>
                <c:pt idx="2476">
                  <c:v>0.73508600000000002</c:v>
                </c:pt>
                <c:pt idx="2477">
                  <c:v>0.83645199999999997</c:v>
                </c:pt>
                <c:pt idx="2478">
                  <c:v>0.83645199999999997</c:v>
                </c:pt>
                <c:pt idx="2479">
                  <c:v>0.83645199999999997</c:v>
                </c:pt>
                <c:pt idx="2480">
                  <c:v>0.83645199999999997</c:v>
                </c:pt>
                <c:pt idx="2481">
                  <c:v>0.83645199999999997</c:v>
                </c:pt>
                <c:pt idx="2482">
                  <c:v>0.77624800000000005</c:v>
                </c:pt>
                <c:pt idx="2483">
                  <c:v>0.77624800000000005</c:v>
                </c:pt>
                <c:pt idx="2484">
                  <c:v>0.77624800000000005</c:v>
                </c:pt>
                <c:pt idx="2485">
                  <c:v>0.77624800000000005</c:v>
                </c:pt>
                <c:pt idx="2486">
                  <c:v>0.77624800000000005</c:v>
                </c:pt>
                <c:pt idx="2487">
                  <c:v>0.81022300000000003</c:v>
                </c:pt>
                <c:pt idx="2488">
                  <c:v>0.81022300000000003</c:v>
                </c:pt>
                <c:pt idx="2489">
                  <c:v>0.81022300000000003</c:v>
                </c:pt>
                <c:pt idx="2490">
                  <c:v>0.81022300000000003</c:v>
                </c:pt>
                <c:pt idx="2491">
                  <c:v>0.81022300000000003</c:v>
                </c:pt>
                <c:pt idx="2492">
                  <c:v>0.737452</c:v>
                </c:pt>
                <c:pt idx="2493">
                  <c:v>0.737452</c:v>
                </c:pt>
                <c:pt idx="2494">
                  <c:v>0.93863700000000005</c:v>
                </c:pt>
                <c:pt idx="2495">
                  <c:v>0.93863700000000005</c:v>
                </c:pt>
                <c:pt idx="2496">
                  <c:v>0.93863700000000005</c:v>
                </c:pt>
                <c:pt idx="2497">
                  <c:v>0.93863700000000005</c:v>
                </c:pt>
                <c:pt idx="2498">
                  <c:v>1.0343</c:v>
                </c:pt>
                <c:pt idx="2499">
                  <c:v>1.0343</c:v>
                </c:pt>
                <c:pt idx="2500">
                  <c:v>1.0343</c:v>
                </c:pt>
                <c:pt idx="2501">
                  <c:v>1.0343</c:v>
                </c:pt>
                <c:pt idx="2502">
                  <c:v>1.1075299999999992</c:v>
                </c:pt>
                <c:pt idx="2503">
                  <c:v>1.1075299999999992</c:v>
                </c:pt>
                <c:pt idx="2504">
                  <c:v>1.1075299999999992</c:v>
                </c:pt>
                <c:pt idx="2505">
                  <c:v>1.1075299999999992</c:v>
                </c:pt>
                <c:pt idx="2506">
                  <c:v>1.1075299999999992</c:v>
                </c:pt>
                <c:pt idx="2507">
                  <c:v>1.1075299999999992</c:v>
                </c:pt>
                <c:pt idx="2508">
                  <c:v>1.3822099999999999</c:v>
                </c:pt>
                <c:pt idx="2509">
                  <c:v>1.3822099999999999</c:v>
                </c:pt>
                <c:pt idx="2510">
                  <c:v>1.2315699999999994</c:v>
                </c:pt>
                <c:pt idx="2511">
                  <c:v>1.2315699999999994</c:v>
                </c:pt>
                <c:pt idx="2512">
                  <c:v>1.2315699999999994</c:v>
                </c:pt>
                <c:pt idx="2513">
                  <c:v>1.3952199999999999</c:v>
                </c:pt>
                <c:pt idx="2514">
                  <c:v>1.3952199999999999</c:v>
                </c:pt>
                <c:pt idx="2515">
                  <c:v>1.3952199999999999</c:v>
                </c:pt>
                <c:pt idx="2516">
                  <c:v>1.3952199999999999</c:v>
                </c:pt>
                <c:pt idx="2517">
                  <c:v>1.3952199999999999</c:v>
                </c:pt>
                <c:pt idx="2518">
                  <c:v>1.3952199999999999</c:v>
                </c:pt>
                <c:pt idx="2519">
                  <c:v>1.89574</c:v>
                </c:pt>
                <c:pt idx="2520">
                  <c:v>1.89574</c:v>
                </c:pt>
                <c:pt idx="2521">
                  <c:v>1.89574</c:v>
                </c:pt>
                <c:pt idx="2522">
                  <c:v>1.89574</c:v>
                </c:pt>
                <c:pt idx="2523">
                  <c:v>0</c:v>
                </c:pt>
                <c:pt idx="2524">
                  <c:v>0</c:v>
                </c:pt>
                <c:pt idx="2525">
                  <c:v>0</c:v>
                </c:pt>
                <c:pt idx="2526">
                  <c:v>0</c:v>
                </c:pt>
                <c:pt idx="2527">
                  <c:v>0</c:v>
                </c:pt>
                <c:pt idx="2528">
                  <c:v>0</c:v>
                </c:pt>
                <c:pt idx="2529">
                  <c:v>0</c:v>
                </c:pt>
                <c:pt idx="2530">
                  <c:v>0</c:v>
                </c:pt>
                <c:pt idx="2531">
                  <c:v>0</c:v>
                </c:pt>
                <c:pt idx="2532">
                  <c:v>0</c:v>
                </c:pt>
                <c:pt idx="2533">
                  <c:v>0</c:v>
                </c:pt>
                <c:pt idx="2534">
                  <c:v>0</c:v>
                </c:pt>
                <c:pt idx="2535">
                  <c:v>0</c:v>
                </c:pt>
                <c:pt idx="2536">
                  <c:v>0</c:v>
                </c:pt>
                <c:pt idx="2537">
                  <c:v>1.89574</c:v>
                </c:pt>
                <c:pt idx="2538">
                  <c:v>1.89574</c:v>
                </c:pt>
                <c:pt idx="2539">
                  <c:v>1.89574</c:v>
                </c:pt>
                <c:pt idx="2540">
                  <c:v>1.89574</c:v>
                </c:pt>
                <c:pt idx="2541">
                  <c:v>1.89574</c:v>
                </c:pt>
                <c:pt idx="2542">
                  <c:v>1.3952199999999999</c:v>
                </c:pt>
                <c:pt idx="2543">
                  <c:v>1.3952199999999999</c:v>
                </c:pt>
                <c:pt idx="2544">
                  <c:v>1.3952199999999999</c:v>
                </c:pt>
                <c:pt idx="2545">
                  <c:v>1.6769700000000001</c:v>
                </c:pt>
                <c:pt idx="2546">
                  <c:v>1.6769700000000001</c:v>
                </c:pt>
                <c:pt idx="2547">
                  <c:v>1.6769700000000001</c:v>
                </c:pt>
                <c:pt idx="2548">
                  <c:v>0.94772800000000035</c:v>
                </c:pt>
                <c:pt idx="2549">
                  <c:v>0.94772800000000035</c:v>
                </c:pt>
                <c:pt idx="2550">
                  <c:v>0.94772800000000035</c:v>
                </c:pt>
                <c:pt idx="2551">
                  <c:v>1.3864700000000001</c:v>
                </c:pt>
                <c:pt idx="2552">
                  <c:v>1.3864700000000001</c:v>
                </c:pt>
                <c:pt idx="2553">
                  <c:v>1.3864700000000001</c:v>
                </c:pt>
                <c:pt idx="2554">
                  <c:v>1.3864700000000001</c:v>
                </c:pt>
                <c:pt idx="2555">
                  <c:v>1.88259</c:v>
                </c:pt>
                <c:pt idx="2556">
                  <c:v>1.88259</c:v>
                </c:pt>
                <c:pt idx="2557">
                  <c:v>1.88259</c:v>
                </c:pt>
                <c:pt idx="2558">
                  <c:v>1.2602599999999999</c:v>
                </c:pt>
                <c:pt idx="2559">
                  <c:v>1.2602599999999999</c:v>
                </c:pt>
                <c:pt idx="2560">
                  <c:v>1.2602599999999999</c:v>
                </c:pt>
                <c:pt idx="2561">
                  <c:v>1.2602599999999999</c:v>
                </c:pt>
                <c:pt idx="2562">
                  <c:v>1.2383500000000001</c:v>
                </c:pt>
                <c:pt idx="2563">
                  <c:v>1.2383500000000001</c:v>
                </c:pt>
                <c:pt idx="2564">
                  <c:v>1.2383500000000001</c:v>
                </c:pt>
                <c:pt idx="2565">
                  <c:v>1.1495199999999999</c:v>
                </c:pt>
                <c:pt idx="2566">
                  <c:v>1.1495199999999999</c:v>
                </c:pt>
                <c:pt idx="2567">
                  <c:v>1.1495199999999999</c:v>
                </c:pt>
                <c:pt idx="2568">
                  <c:v>1.1495199999999999</c:v>
                </c:pt>
                <c:pt idx="2569">
                  <c:v>2.97011</c:v>
                </c:pt>
                <c:pt idx="2570">
                  <c:v>2.97011</c:v>
                </c:pt>
                <c:pt idx="2571">
                  <c:v>2.97011</c:v>
                </c:pt>
                <c:pt idx="2572">
                  <c:v>2.97011</c:v>
                </c:pt>
                <c:pt idx="2573">
                  <c:v>2.97011</c:v>
                </c:pt>
                <c:pt idx="2574">
                  <c:v>2.97011</c:v>
                </c:pt>
                <c:pt idx="2575">
                  <c:v>2.97011</c:v>
                </c:pt>
                <c:pt idx="2576">
                  <c:v>2.97011</c:v>
                </c:pt>
                <c:pt idx="2577">
                  <c:v>2.97011</c:v>
                </c:pt>
                <c:pt idx="2578">
                  <c:v>2.97011</c:v>
                </c:pt>
                <c:pt idx="2579">
                  <c:v>2.97011</c:v>
                </c:pt>
                <c:pt idx="2580">
                  <c:v>2.97011</c:v>
                </c:pt>
                <c:pt idx="2581">
                  <c:v>2.97011</c:v>
                </c:pt>
                <c:pt idx="2582">
                  <c:v>2.97011</c:v>
                </c:pt>
                <c:pt idx="2583">
                  <c:v>2.97011</c:v>
                </c:pt>
                <c:pt idx="2584">
                  <c:v>1.1495199999999999</c:v>
                </c:pt>
                <c:pt idx="2585">
                  <c:v>1.1495199999999999</c:v>
                </c:pt>
                <c:pt idx="2586">
                  <c:v>1.1495199999999999</c:v>
                </c:pt>
                <c:pt idx="2587">
                  <c:v>1.1495199999999999</c:v>
                </c:pt>
                <c:pt idx="2588">
                  <c:v>1.1495199999999999</c:v>
                </c:pt>
                <c:pt idx="2589">
                  <c:v>1.1495199999999999</c:v>
                </c:pt>
                <c:pt idx="2590">
                  <c:v>1.1495199999999999</c:v>
                </c:pt>
                <c:pt idx="2591">
                  <c:v>1.1495199999999999</c:v>
                </c:pt>
                <c:pt idx="2592">
                  <c:v>1.1495199999999999</c:v>
                </c:pt>
                <c:pt idx="2593">
                  <c:v>1.1495199999999999</c:v>
                </c:pt>
                <c:pt idx="2594">
                  <c:v>1.1495199999999999</c:v>
                </c:pt>
                <c:pt idx="2595">
                  <c:v>1.1495199999999999</c:v>
                </c:pt>
                <c:pt idx="2596">
                  <c:v>1.1495199999999999</c:v>
                </c:pt>
                <c:pt idx="2597">
                  <c:v>1.1495199999999999</c:v>
                </c:pt>
                <c:pt idx="2598">
                  <c:v>1.1495199999999999</c:v>
                </c:pt>
                <c:pt idx="2599">
                  <c:v>1.1236599999999999</c:v>
                </c:pt>
                <c:pt idx="2600">
                  <c:v>1.1236599999999999</c:v>
                </c:pt>
                <c:pt idx="2601">
                  <c:v>1.1236599999999999</c:v>
                </c:pt>
                <c:pt idx="2602">
                  <c:v>1.1236599999999999</c:v>
                </c:pt>
                <c:pt idx="2603">
                  <c:v>1.1236599999999999</c:v>
                </c:pt>
                <c:pt idx="2604">
                  <c:v>1.1236599999999999</c:v>
                </c:pt>
                <c:pt idx="2605">
                  <c:v>1.1236599999999999</c:v>
                </c:pt>
                <c:pt idx="2606">
                  <c:v>1.1236599999999999</c:v>
                </c:pt>
                <c:pt idx="2607">
                  <c:v>0.98339900000000002</c:v>
                </c:pt>
                <c:pt idx="2608">
                  <c:v>0.98339900000000002</c:v>
                </c:pt>
                <c:pt idx="2609">
                  <c:v>1.8682799999999999</c:v>
                </c:pt>
                <c:pt idx="2610">
                  <c:v>1.8682799999999999</c:v>
                </c:pt>
                <c:pt idx="2611">
                  <c:v>1.8682799999999999</c:v>
                </c:pt>
                <c:pt idx="2612">
                  <c:v>1.8682799999999999</c:v>
                </c:pt>
                <c:pt idx="2613">
                  <c:v>1.8682799999999999</c:v>
                </c:pt>
                <c:pt idx="2614">
                  <c:v>1.8682799999999999</c:v>
                </c:pt>
                <c:pt idx="2615">
                  <c:v>1.8682799999999999</c:v>
                </c:pt>
                <c:pt idx="2616">
                  <c:v>1.8682799999999999</c:v>
                </c:pt>
                <c:pt idx="2617">
                  <c:v>0.8406060000000003</c:v>
                </c:pt>
                <c:pt idx="2618">
                  <c:v>0.8406060000000003</c:v>
                </c:pt>
                <c:pt idx="2619">
                  <c:v>0.73518499999999998</c:v>
                </c:pt>
                <c:pt idx="2620">
                  <c:v>0.73518499999999998</c:v>
                </c:pt>
                <c:pt idx="2621">
                  <c:v>0.73518499999999998</c:v>
                </c:pt>
                <c:pt idx="2622">
                  <c:v>0.73518499999999998</c:v>
                </c:pt>
                <c:pt idx="2623">
                  <c:v>0.73518499999999998</c:v>
                </c:pt>
                <c:pt idx="2624">
                  <c:v>0.73518499999999998</c:v>
                </c:pt>
                <c:pt idx="2625">
                  <c:v>0.73518499999999998</c:v>
                </c:pt>
                <c:pt idx="2626">
                  <c:v>0.73518499999999998</c:v>
                </c:pt>
                <c:pt idx="2627">
                  <c:v>0.73518499999999998</c:v>
                </c:pt>
                <c:pt idx="2628">
                  <c:v>0.73518499999999998</c:v>
                </c:pt>
                <c:pt idx="2629">
                  <c:v>0.69201900000000061</c:v>
                </c:pt>
                <c:pt idx="2630">
                  <c:v>0.69201900000000061</c:v>
                </c:pt>
                <c:pt idx="2631">
                  <c:v>0.69201900000000061</c:v>
                </c:pt>
                <c:pt idx="2632">
                  <c:v>0.69201900000000061</c:v>
                </c:pt>
                <c:pt idx="2633">
                  <c:v>0.60799300000000034</c:v>
                </c:pt>
                <c:pt idx="2634">
                  <c:v>0.60799300000000034</c:v>
                </c:pt>
                <c:pt idx="2635">
                  <c:v>0.53395599999999999</c:v>
                </c:pt>
                <c:pt idx="2636">
                  <c:v>0.53395599999999999</c:v>
                </c:pt>
                <c:pt idx="2637">
                  <c:v>0.53395599999999999</c:v>
                </c:pt>
                <c:pt idx="2638">
                  <c:v>0.53395599999999999</c:v>
                </c:pt>
                <c:pt idx="2639">
                  <c:v>0.53395599999999999</c:v>
                </c:pt>
                <c:pt idx="2640">
                  <c:v>0.53395599999999999</c:v>
                </c:pt>
                <c:pt idx="2641">
                  <c:v>0.53395599999999999</c:v>
                </c:pt>
                <c:pt idx="2642">
                  <c:v>0.54793099999999961</c:v>
                </c:pt>
                <c:pt idx="2643">
                  <c:v>0.54793099999999961</c:v>
                </c:pt>
                <c:pt idx="2644">
                  <c:v>0.54793099999999961</c:v>
                </c:pt>
                <c:pt idx="2645">
                  <c:v>0.54793099999999961</c:v>
                </c:pt>
                <c:pt idx="2646">
                  <c:v>0.54793099999999961</c:v>
                </c:pt>
                <c:pt idx="2647">
                  <c:v>0.55286800000000003</c:v>
                </c:pt>
                <c:pt idx="2648">
                  <c:v>0.55286800000000003</c:v>
                </c:pt>
                <c:pt idx="2649">
                  <c:v>0.55286800000000003</c:v>
                </c:pt>
                <c:pt idx="2650">
                  <c:v>0.52068499999999962</c:v>
                </c:pt>
                <c:pt idx="2651">
                  <c:v>0.52068499999999962</c:v>
                </c:pt>
                <c:pt idx="2652">
                  <c:v>0.52068499999999962</c:v>
                </c:pt>
                <c:pt idx="2653">
                  <c:v>0.52068499999999962</c:v>
                </c:pt>
                <c:pt idx="2654">
                  <c:v>0.55035699999999965</c:v>
                </c:pt>
                <c:pt idx="2655">
                  <c:v>0.55035699999999965</c:v>
                </c:pt>
                <c:pt idx="2656">
                  <c:v>0.55035699999999965</c:v>
                </c:pt>
                <c:pt idx="2657">
                  <c:v>0.55035699999999965</c:v>
                </c:pt>
                <c:pt idx="2658">
                  <c:v>0.55168499999999998</c:v>
                </c:pt>
                <c:pt idx="2659">
                  <c:v>0.55168499999999998</c:v>
                </c:pt>
                <c:pt idx="2660">
                  <c:v>0.55168499999999998</c:v>
                </c:pt>
                <c:pt idx="2661">
                  <c:v>0.55168499999999998</c:v>
                </c:pt>
                <c:pt idx="2662">
                  <c:v>0.55168499999999998</c:v>
                </c:pt>
                <c:pt idx="2663">
                  <c:v>0.55168499999999998</c:v>
                </c:pt>
                <c:pt idx="2664">
                  <c:v>0.55168499999999998</c:v>
                </c:pt>
                <c:pt idx="2665">
                  <c:v>0.48671400000000015</c:v>
                </c:pt>
                <c:pt idx="2666">
                  <c:v>0.48671400000000015</c:v>
                </c:pt>
                <c:pt idx="2667">
                  <c:v>0.48671400000000015</c:v>
                </c:pt>
                <c:pt idx="2668">
                  <c:v>0.48671400000000015</c:v>
                </c:pt>
                <c:pt idx="2669">
                  <c:v>0.48671400000000015</c:v>
                </c:pt>
                <c:pt idx="2670">
                  <c:v>0.48671400000000015</c:v>
                </c:pt>
                <c:pt idx="2671">
                  <c:v>0.48671400000000015</c:v>
                </c:pt>
                <c:pt idx="2672">
                  <c:v>0.48671400000000015</c:v>
                </c:pt>
                <c:pt idx="2673">
                  <c:v>0.48671400000000015</c:v>
                </c:pt>
                <c:pt idx="2674">
                  <c:v>0.57845800000000003</c:v>
                </c:pt>
                <c:pt idx="2675">
                  <c:v>0.57845800000000003</c:v>
                </c:pt>
                <c:pt idx="2676">
                  <c:v>0.57845800000000003</c:v>
                </c:pt>
                <c:pt idx="2677">
                  <c:v>0.57845800000000003</c:v>
                </c:pt>
                <c:pt idx="2678">
                  <c:v>0.57845800000000003</c:v>
                </c:pt>
                <c:pt idx="2679">
                  <c:v>0.57845800000000003</c:v>
                </c:pt>
                <c:pt idx="2680">
                  <c:v>0.53624799999999961</c:v>
                </c:pt>
                <c:pt idx="2681">
                  <c:v>0.53624799999999961</c:v>
                </c:pt>
                <c:pt idx="2682">
                  <c:v>0.53624799999999961</c:v>
                </c:pt>
                <c:pt idx="2683">
                  <c:v>0.54274800000000034</c:v>
                </c:pt>
                <c:pt idx="2684">
                  <c:v>0.54274800000000034</c:v>
                </c:pt>
                <c:pt idx="2685">
                  <c:v>0.54274800000000034</c:v>
                </c:pt>
                <c:pt idx="2686">
                  <c:v>0.54274800000000034</c:v>
                </c:pt>
                <c:pt idx="2687">
                  <c:v>0.54274800000000034</c:v>
                </c:pt>
                <c:pt idx="2688">
                  <c:v>0.59304200000000029</c:v>
                </c:pt>
                <c:pt idx="2689">
                  <c:v>0.59304200000000029</c:v>
                </c:pt>
                <c:pt idx="2690">
                  <c:v>0.59304200000000029</c:v>
                </c:pt>
                <c:pt idx="2691">
                  <c:v>0.59304200000000029</c:v>
                </c:pt>
                <c:pt idx="2692">
                  <c:v>0.550431</c:v>
                </c:pt>
                <c:pt idx="2693">
                  <c:v>0.550431</c:v>
                </c:pt>
                <c:pt idx="2694">
                  <c:v>0.550431</c:v>
                </c:pt>
                <c:pt idx="2695">
                  <c:v>0.550431</c:v>
                </c:pt>
                <c:pt idx="2696">
                  <c:v>0.550431</c:v>
                </c:pt>
                <c:pt idx="2697">
                  <c:v>0.550431</c:v>
                </c:pt>
                <c:pt idx="2698">
                  <c:v>0.57459899999999997</c:v>
                </c:pt>
                <c:pt idx="2699">
                  <c:v>0.57459899999999997</c:v>
                </c:pt>
                <c:pt idx="2700">
                  <c:v>0.57459899999999997</c:v>
                </c:pt>
                <c:pt idx="2701">
                  <c:v>0.57459899999999997</c:v>
                </c:pt>
                <c:pt idx="2702">
                  <c:v>0.54340199999999972</c:v>
                </c:pt>
                <c:pt idx="2703">
                  <c:v>0.54340199999999972</c:v>
                </c:pt>
                <c:pt idx="2704">
                  <c:v>0.54340199999999972</c:v>
                </c:pt>
                <c:pt idx="2705">
                  <c:v>0.54340199999999972</c:v>
                </c:pt>
                <c:pt idx="2706">
                  <c:v>0.61552799999999996</c:v>
                </c:pt>
                <c:pt idx="2707">
                  <c:v>0.61552799999999996</c:v>
                </c:pt>
                <c:pt idx="2708">
                  <c:v>0.61552799999999996</c:v>
                </c:pt>
                <c:pt idx="2709">
                  <c:v>0.61552799999999996</c:v>
                </c:pt>
                <c:pt idx="2710">
                  <c:v>0.61552799999999996</c:v>
                </c:pt>
                <c:pt idx="2711">
                  <c:v>0.66763200000000034</c:v>
                </c:pt>
                <c:pt idx="2712">
                  <c:v>0.66763200000000034</c:v>
                </c:pt>
                <c:pt idx="2713">
                  <c:v>0.66763200000000034</c:v>
                </c:pt>
                <c:pt idx="2714">
                  <c:v>0.66763200000000034</c:v>
                </c:pt>
                <c:pt idx="2715">
                  <c:v>0.66763200000000034</c:v>
                </c:pt>
                <c:pt idx="2716">
                  <c:v>0.66763200000000034</c:v>
                </c:pt>
                <c:pt idx="2717">
                  <c:v>0.66763200000000034</c:v>
                </c:pt>
                <c:pt idx="2718">
                  <c:v>0.66763200000000034</c:v>
                </c:pt>
                <c:pt idx="2719">
                  <c:v>0.66763200000000034</c:v>
                </c:pt>
                <c:pt idx="2720">
                  <c:v>0.66763200000000034</c:v>
                </c:pt>
                <c:pt idx="2721">
                  <c:v>0.66763200000000034</c:v>
                </c:pt>
                <c:pt idx="2722">
                  <c:v>0.79955599999999971</c:v>
                </c:pt>
                <c:pt idx="2723">
                  <c:v>0.79955599999999971</c:v>
                </c:pt>
                <c:pt idx="2724">
                  <c:v>0.79955599999999971</c:v>
                </c:pt>
                <c:pt idx="2725">
                  <c:v>0.89855600000000002</c:v>
                </c:pt>
                <c:pt idx="2726">
                  <c:v>0.89855600000000002</c:v>
                </c:pt>
                <c:pt idx="2727">
                  <c:v>0.89855600000000002</c:v>
                </c:pt>
                <c:pt idx="2728">
                  <c:v>0.89855600000000002</c:v>
                </c:pt>
                <c:pt idx="2729">
                  <c:v>0.99972499999999997</c:v>
                </c:pt>
                <c:pt idx="2730">
                  <c:v>0.99972499999999997</c:v>
                </c:pt>
                <c:pt idx="2731">
                  <c:v>0.99972499999999997</c:v>
                </c:pt>
                <c:pt idx="2732">
                  <c:v>0.99972499999999997</c:v>
                </c:pt>
                <c:pt idx="2733">
                  <c:v>0.99972499999999997</c:v>
                </c:pt>
                <c:pt idx="2734">
                  <c:v>1.3026199999999999</c:v>
                </c:pt>
                <c:pt idx="2735">
                  <c:v>1.3026199999999999</c:v>
                </c:pt>
                <c:pt idx="2736">
                  <c:v>1.3026199999999999</c:v>
                </c:pt>
                <c:pt idx="2737">
                  <c:v>1.3026199999999999</c:v>
                </c:pt>
                <c:pt idx="2738">
                  <c:v>1.8198999999999994</c:v>
                </c:pt>
                <c:pt idx="2739">
                  <c:v>1.8198999999999994</c:v>
                </c:pt>
                <c:pt idx="2740">
                  <c:v>1.8198999999999994</c:v>
                </c:pt>
                <c:pt idx="2741">
                  <c:v>1.8198999999999994</c:v>
                </c:pt>
                <c:pt idx="2742">
                  <c:v>1.8198999999999994</c:v>
                </c:pt>
                <c:pt idx="2743">
                  <c:v>1.8198999999999994</c:v>
                </c:pt>
                <c:pt idx="2744">
                  <c:v>1.8198999999999994</c:v>
                </c:pt>
                <c:pt idx="2745">
                  <c:v>1.8198999999999994</c:v>
                </c:pt>
                <c:pt idx="2746">
                  <c:v>1.8198999999999994</c:v>
                </c:pt>
                <c:pt idx="2747">
                  <c:v>1.8198999999999994</c:v>
                </c:pt>
                <c:pt idx="2748">
                  <c:v>1.7949800000000007</c:v>
                </c:pt>
                <c:pt idx="2749">
                  <c:v>1.7949800000000007</c:v>
                </c:pt>
                <c:pt idx="2750">
                  <c:v>1.7949800000000007</c:v>
                </c:pt>
                <c:pt idx="2751">
                  <c:v>1.7949800000000007</c:v>
                </c:pt>
                <c:pt idx="2752">
                  <c:v>1.7949800000000007</c:v>
                </c:pt>
                <c:pt idx="2753">
                  <c:v>1.7949800000000007</c:v>
                </c:pt>
                <c:pt idx="2754">
                  <c:v>2.0118299999999985</c:v>
                </c:pt>
                <c:pt idx="2755">
                  <c:v>2.0118299999999985</c:v>
                </c:pt>
                <c:pt idx="2756">
                  <c:v>2.0118299999999985</c:v>
                </c:pt>
                <c:pt idx="2757">
                  <c:v>2.0118299999999985</c:v>
                </c:pt>
                <c:pt idx="2758">
                  <c:v>1.6370400000000001</c:v>
                </c:pt>
                <c:pt idx="2759">
                  <c:v>1.6370400000000001</c:v>
                </c:pt>
                <c:pt idx="2760">
                  <c:v>1.6370400000000001</c:v>
                </c:pt>
                <c:pt idx="2761">
                  <c:v>1.6370400000000001</c:v>
                </c:pt>
                <c:pt idx="2762">
                  <c:v>1.4183899999999998</c:v>
                </c:pt>
                <c:pt idx="2763">
                  <c:v>1.4183899999999998</c:v>
                </c:pt>
                <c:pt idx="2764">
                  <c:v>1.6370400000000001</c:v>
                </c:pt>
                <c:pt idx="2765">
                  <c:v>1.6370400000000001</c:v>
                </c:pt>
                <c:pt idx="2766">
                  <c:v>1.4183899999999998</c:v>
                </c:pt>
                <c:pt idx="2767">
                  <c:v>1.4034699999999993</c:v>
                </c:pt>
                <c:pt idx="2768">
                  <c:v>1.4034699999999993</c:v>
                </c:pt>
                <c:pt idx="2769">
                  <c:v>1.4034699999999993</c:v>
                </c:pt>
                <c:pt idx="2770">
                  <c:v>1.4034699999999993</c:v>
                </c:pt>
                <c:pt idx="2771">
                  <c:v>1.4034699999999993</c:v>
                </c:pt>
                <c:pt idx="2772">
                  <c:v>1.4034699999999993</c:v>
                </c:pt>
                <c:pt idx="2773">
                  <c:v>1.6700200000000001</c:v>
                </c:pt>
                <c:pt idx="2774">
                  <c:v>1.6700200000000001</c:v>
                </c:pt>
                <c:pt idx="2775">
                  <c:v>1.6700200000000001</c:v>
                </c:pt>
                <c:pt idx="2776">
                  <c:v>1.6700200000000001</c:v>
                </c:pt>
                <c:pt idx="2777">
                  <c:v>1.6700200000000001</c:v>
                </c:pt>
                <c:pt idx="2778">
                  <c:v>1.6700200000000001</c:v>
                </c:pt>
                <c:pt idx="2779">
                  <c:v>1.6700200000000001</c:v>
                </c:pt>
                <c:pt idx="2780">
                  <c:v>1.6193899999999999</c:v>
                </c:pt>
                <c:pt idx="2781">
                  <c:v>1.6193899999999999</c:v>
                </c:pt>
                <c:pt idx="2782">
                  <c:v>1.6193899999999999</c:v>
                </c:pt>
                <c:pt idx="2783">
                  <c:v>1.2017699999999993</c:v>
                </c:pt>
                <c:pt idx="2784">
                  <c:v>1.2017699999999993</c:v>
                </c:pt>
                <c:pt idx="2785">
                  <c:v>1.2017699999999993</c:v>
                </c:pt>
                <c:pt idx="2786">
                  <c:v>1.2017699999999993</c:v>
                </c:pt>
                <c:pt idx="2787">
                  <c:v>1.2017699999999993</c:v>
                </c:pt>
                <c:pt idx="2788">
                  <c:v>1.2017699999999993</c:v>
                </c:pt>
                <c:pt idx="2789">
                  <c:v>1.2017699999999993</c:v>
                </c:pt>
                <c:pt idx="2790">
                  <c:v>1.2017699999999993</c:v>
                </c:pt>
                <c:pt idx="2791">
                  <c:v>1.2017699999999993</c:v>
                </c:pt>
                <c:pt idx="2792">
                  <c:v>1.2017699999999993</c:v>
                </c:pt>
                <c:pt idx="2793">
                  <c:v>1.2017699999999993</c:v>
                </c:pt>
                <c:pt idx="2794">
                  <c:v>1.27468</c:v>
                </c:pt>
                <c:pt idx="2795">
                  <c:v>1.27468</c:v>
                </c:pt>
                <c:pt idx="2796">
                  <c:v>1.27468</c:v>
                </c:pt>
                <c:pt idx="2797">
                  <c:v>1.3233599999999999</c:v>
                </c:pt>
                <c:pt idx="2798">
                  <c:v>1.3233599999999999</c:v>
                </c:pt>
                <c:pt idx="2799">
                  <c:v>1.3233599999999999</c:v>
                </c:pt>
                <c:pt idx="2800">
                  <c:v>1.3658399999999993</c:v>
                </c:pt>
                <c:pt idx="2801">
                  <c:v>1.3658399999999993</c:v>
                </c:pt>
                <c:pt idx="2802">
                  <c:v>1.3658399999999993</c:v>
                </c:pt>
                <c:pt idx="2803">
                  <c:v>1.34066</c:v>
                </c:pt>
                <c:pt idx="2804">
                  <c:v>1.34066</c:v>
                </c:pt>
                <c:pt idx="2805">
                  <c:v>1.34066</c:v>
                </c:pt>
                <c:pt idx="2806">
                  <c:v>1.4212399999999994</c:v>
                </c:pt>
                <c:pt idx="2807">
                  <c:v>1.4212399999999994</c:v>
                </c:pt>
                <c:pt idx="2808">
                  <c:v>1.6671199999999999</c:v>
                </c:pt>
                <c:pt idx="2809">
                  <c:v>1.6671199999999999</c:v>
                </c:pt>
                <c:pt idx="2810">
                  <c:v>1.6671199999999999</c:v>
                </c:pt>
                <c:pt idx="2811">
                  <c:v>1.6671199999999999</c:v>
                </c:pt>
                <c:pt idx="2812">
                  <c:v>1.7160299999999999</c:v>
                </c:pt>
                <c:pt idx="2813">
                  <c:v>1.80341</c:v>
                </c:pt>
                <c:pt idx="2814">
                  <c:v>1.80341</c:v>
                </c:pt>
                <c:pt idx="2815">
                  <c:v>1.80341</c:v>
                </c:pt>
                <c:pt idx="2816">
                  <c:v>1.80341</c:v>
                </c:pt>
                <c:pt idx="2817">
                  <c:v>1.80341</c:v>
                </c:pt>
                <c:pt idx="2818">
                  <c:v>1.80341</c:v>
                </c:pt>
                <c:pt idx="2819">
                  <c:v>1.80341</c:v>
                </c:pt>
                <c:pt idx="2820">
                  <c:v>1.80341</c:v>
                </c:pt>
                <c:pt idx="2821">
                  <c:v>1.80341</c:v>
                </c:pt>
                <c:pt idx="2822">
                  <c:v>1.80341</c:v>
                </c:pt>
                <c:pt idx="2823">
                  <c:v>2.09091</c:v>
                </c:pt>
                <c:pt idx="2824">
                  <c:v>2.09091</c:v>
                </c:pt>
                <c:pt idx="2825">
                  <c:v>2.09091</c:v>
                </c:pt>
                <c:pt idx="2826">
                  <c:v>2.09091</c:v>
                </c:pt>
                <c:pt idx="2827">
                  <c:v>2.5979800000000002</c:v>
                </c:pt>
                <c:pt idx="2828">
                  <c:v>2.5979800000000002</c:v>
                </c:pt>
                <c:pt idx="2829">
                  <c:v>2.72187</c:v>
                </c:pt>
                <c:pt idx="2830">
                  <c:v>2.72187</c:v>
                </c:pt>
                <c:pt idx="2831">
                  <c:v>2.72187</c:v>
                </c:pt>
                <c:pt idx="2832">
                  <c:v>2.72187</c:v>
                </c:pt>
                <c:pt idx="2833">
                  <c:v>2.72187</c:v>
                </c:pt>
                <c:pt idx="2834">
                  <c:v>2.4480599999999986</c:v>
                </c:pt>
                <c:pt idx="2835">
                  <c:v>2.4480599999999986</c:v>
                </c:pt>
                <c:pt idx="2836">
                  <c:v>2.1421899999999998</c:v>
                </c:pt>
                <c:pt idx="2837">
                  <c:v>2.1421899999999998</c:v>
                </c:pt>
                <c:pt idx="2838">
                  <c:v>2.1421899999999998</c:v>
                </c:pt>
                <c:pt idx="2839">
                  <c:v>2.2852800000000002</c:v>
                </c:pt>
                <c:pt idx="2840">
                  <c:v>2.2852800000000002</c:v>
                </c:pt>
                <c:pt idx="2841">
                  <c:v>2.2852800000000002</c:v>
                </c:pt>
                <c:pt idx="2842">
                  <c:v>1.96315</c:v>
                </c:pt>
                <c:pt idx="2843">
                  <c:v>1.96315</c:v>
                </c:pt>
                <c:pt idx="2844">
                  <c:v>2.18974</c:v>
                </c:pt>
                <c:pt idx="2845">
                  <c:v>2.18974</c:v>
                </c:pt>
                <c:pt idx="2846">
                  <c:v>2.18974</c:v>
                </c:pt>
                <c:pt idx="2847">
                  <c:v>2.18974</c:v>
                </c:pt>
                <c:pt idx="2848">
                  <c:v>2.2819199999999999</c:v>
                </c:pt>
                <c:pt idx="2849">
                  <c:v>3.84213</c:v>
                </c:pt>
                <c:pt idx="2850">
                  <c:v>3.84213</c:v>
                </c:pt>
                <c:pt idx="2851">
                  <c:v>3.84213</c:v>
                </c:pt>
                <c:pt idx="2852">
                  <c:v>3.84213</c:v>
                </c:pt>
                <c:pt idx="2853">
                  <c:v>3.84213</c:v>
                </c:pt>
                <c:pt idx="2854">
                  <c:v>2.5620599999999984</c:v>
                </c:pt>
                <c:pt idx="2855">
                  <c:v>2.5620599999999984</c:v>
                </c:pt>
                <c:pt idx="2856">
                  <c:v>2.5620599999999984</c:v>
                </c:pt>
                <c:pt idx="2857">
                  <c:v>2.5620599999999984</c:v>
                </c:pt>
                <c:pt idx="2858">
                  <c:v>2.5620599999999984</c:v>
                </c:pt>
                <c:pt idx="2859">
                  <c:v>2.5620599999999984</c:v>
                </c:pt>
                <c:pt idx="2860">
                  <c:v>2.5620599999999984</c:v>
                </c:pt>
                <c:pt idx="2861">
                  <c:v>2.5620599999999984</c:v>
                </c:pt>
                <c:pt idx="2862">
                  <c:v>2.5620599999999984</c:v>
                </c:pt>
                <c:pt idx="2863">
                  <c:v>2.3824299999999985</c:v>
                </c:pt>
                <c:pt idx="2864">
                  <c:v>2.3824299999999985</c:v>
                </c:pt>
                <c:pt idx="2865">
                  <c:v>2.3824299999999985</c:v>
                </c:pt>
                <c:pt idx="2866">
                  <c:v>2.3824299999999985</c:v>
                </c:pt>
                <c:pt idx="2867">
                  <c:v>2.3824299999999985</c:v>
                </c:pt>
                <c:pt idx="2868">
                  <c:v>2.3824299999999985</c:v>
                </c:pt>
                <c:pt idx="2869">
                  <c:v>2.1882799999999998</c:v>
                </c:pt>
                <c:pt idx="2870">
                  <c:v>2.1882799999999998</c:v>
                </c:pt>
                <c:pt idx="2871">
                  <c:v>2.1882799999999998</c:v>
                </c:pt>
                <c:pt idx="2872">
                  <c:v>2.2088800000000002</c:v>
                </c:pt>
                <c:pt idx="2873">
                  <c:v>1.9254099999999994</c:v>
                </c:pt>
                <c:pt idx="2874">
                  <c:v>1.9254099999999994</c:v>
                </c:pt>
                <c:pt idx="2875">
                  <c:v>1.9254099999999994</c:v>
                </c:pt>
                <c:pt idx="2876">
                  <c:v>1.9254099999999994</c:v>
                </c:pt>
                <c:pt idx="2877">
                  <c:v>1.58338</c:v>
                </c:pt>
                <c:pt idx="2878">
                  <c:v>1.58338</c:v>
                </c:pt>
                <c:pt idx="2879">
                  <c:v>1.58338</c:v>
                </c:pt>
                <c:pt idx="2880">
                  <c:v>1.58338</c:v>
                </c:pt>
                <c:pt idx="2881">
                  <c:v>1.51414</c:v>
                </c:pt>
                <c:pt idx="2882">
                  <c:v>1.51414</c:v>
                </c:pt>
                <c:pt idx="2883">
                  <c:v>1.51414</c:v>
                </c:pt>
                <c:pt idx="2884">
                  <c:v>1.51414</c:v>
                </c:pt>
                <c:pt idx="2885">
                  <c:v>1.51414</c:v>
                </c:pt>
                <c:pt idx="2886">
                  <c:v>1.51414</c:v>
                </c:pt>
                <c:pt idx="2887">
                  <c:v>1.51414</c:v>
                </c:pt>
                <c:pt idx="2888">
                  <c:v>1.52044</c:v>
                </c:pt>
                <c:pt idx="2889">
                  <c:v>1.52044</c:v>
                </c:pt>
                <c:pt idx="2890">
                  <c:v>1.52044</c:v>
                </c:pt>
                <c:pt idx="2891">
                  <c:v>1.52044</c:v>
                </c:pt>
                <c:pt idx="2892">
                  <c:v>1.35057</c:v>
                </c:pt>
                <c:pt idx="2893">
                  <c:v>1.35057</c:v>
                </c:pt>
                <c:pt idx="2894">
                  <c:v>1.35057</c:v>
                </c:pt>
                <c:pt idx="2895">
                  <c:v>1.35057</c:v>
                </c:pt>
                <c:pt idx="2896">
                  <c:v>1.50827</c:v>
                </c:pt>
                <c:pt idx="2897">
                  <c:v>1.50827</c:v>
                </c:pt>
                <c:pt idx="2898">
                  <c:v>1.50827</c:v>
                </c:pt>
                <c:pt idx="2899">
                  <c:v>1.50827</c:v>
                </c:pt>
                <c:pt idx="2900">
                  <c:v>1.50827</c:v>
                </c:pt>
                <c:pt idx="2901">
                  <c:v>1.50827</c:v>
                </c:pt>
                <c:pt idx="2902">
                  <c:v>1.50827</c:v>
                </c:pt>
                <c:pt idx="2903">
                  <c:v>1.50827</c:v>
                </c:pt>
                <c:pt idx="2904">
                  <c:v>1.50827</c:v>
                </c:pt>
                <c:pt idx="2905">
                  <c:v>1.50827</c:v>
                </c:pt>
                <c:pt idx="2906">
                  <c:v>1.1313599999999999</c:v>
                </c:pt>
                <c:pt idx="2907">
                  <c:v>1.1313599999999999</c:v>
                </c:pt>
                <c:pt idx="2908">
                  <c:v>1.1313599999999999</c:v>
                </c:pt>
                <c:pt idx="2909">
                  <c:v>1.1313599999999999</c:v>
                </c:pt>
                <c:pt idx="2910">
                  <c:v>1.1313599999999999</c:v>
                </c:pt>
                <c:pt idx="2911">
                  <c:v>1.0367999999999993</c:v>
                </c:pt>
                <c:pt idx="2912">
                  <c:v>1.0367999999999993</c:v>
                </c:pt>
                <c:pt idx="2913">
                  <c:v>1.0367999999999993</c:v>
                </c:pt>
                <c:pt idx="2914">
                  <c:v>1.0367999999999993</c:v>
                </c:pt>
                <c:pt idx="2915">
                  <c:v>0.9855079999999995</c:v>
                </c:pt>
                <c:pt idx="2916">
                  <c:v>0.73479100000000053</c:v>
                </c:pt>
                <c:pt idx="2917">
                  <c:v>0.73479100000000053</c:v>
                </c:pt>
                <c:pt idx="2918">
                  <c:v>0.73479100000000053</c:v>
                </c:pt>
                <c:pt idx="2919">
                  <c:v>0.73479100000000053</c:v>
                </c:pt>
                <c:pt idx="2920">
                  <c:v>0.73479100000000053</c:v>
                </c:pt>
                <c:pt idx="2921">
                  <c:v>0.73479100000000053</c:v>
                </c:pt>
                <c:pt idx="2922">
                  <c:v>0.73479100000000053</c:v>
                </c:pt>
                <c:pt idx="2923">
                  <c:v>0.73479100000000053</c:v>
                </c:pt>
                <c:pt idx="2924">
                  <c:v>0.63037100000000035</c:v>
                </c:pt>
                <c:pt idx="2925">
                  <c:v>0.63037100000000035</c:v>
                </c:pt>
                <c:pt idx="2926">
                  <c:v>0.53639199999999998</c:v>
                </c:pt>
                <c:pt idx="2927">
                  <c:v>0.53639199999999998</c:v>
                </c:pt>
                <c:pt idx="2928">
                  <c:v>0.54391199999999962</c:v>
                </c:pt>
                <c:pt idx="2929">
                  <c:v>0.54391199999999962</c:v>
                </c:pt>
                <c:pt idx="2930">
                  <c:v>0.54391199999999962</c:v>
                </c:pt>
                <c:pt idx="2931">
                  <c:v>0.54391199999999962</c:v>
                </c:pt>
                <c:pt idx="2932">
                  <c:v>0.54391199999999962</c:v>
                </c:pt>
                <c:pt idx="2933">
                  <c:v>0.54391199999999962</c:v>
                </c:pt>
                <c:pt idx="2934">
                  <c:v>0.54391199999999962</c:v>
                </c:pt>
                <c:pt idx="2935">
                  <c:v>0.54391199999999962</c:v>
                </c:pt>
                <c:pt idx="2936">
                  <c:v>0.54391199999999962</c:v>
                </c:pt>
                <c:pt idx="2937">
                  <c:v>0.54588099999999962</c:v>
                </c:pt>
                <c:pt idx="2938">
                  <c:v>0.53409899999999999</c:v>
                </c:pt>
                <c:pt idx="2939">
                  <c:v>0.53409899999999999</c:v>
                </c:pt>
                <c:pt idx="2940">
                  <c:v>0.53409899999999999</c:v>
                </c:pt>
                <c:pt idx="2941">
                  <c:v>0.53409899999999999</c:v>
                </c:pt>
                <c:pt idx="2942">
                  <c:v>0.53409899999999999</c:v>
                </c:pt>
                <c:pt idx="2943">
                  <c:v>0.53409899999999999</c:v>
                </c:pt>
                <c:pt idx="2944">
                  <c:v>0.53409899999999999</c:v>
                </c:pt>
                <c:pt idx="2945">
                  <c:v>0.53409899999999999</c:v>
                </c:pt>
                <c:pt idx="2946">
                  <c:v>0.53409899999999999</c:v>
                </c:pt>
                <c:pt idx="2947">
                  <c:v>0.3759470000000002</c:v>
                </c:pt>
                <c:pt idx="2948">
                  <c:v>0.3759470000000002</c:v>
                </c:pt>
                <c:pt idx="2949">
                  <c:v>0.3759470000000002</c:v>
                </c:pt>
                <c:pt idx="2950">
                  <c:v>0.3759470000000002</c:v>
                </c:pt>
                <c:pt idx="2951">
                  <c:v>0.3759470000000002</c:v>
                </c:pt>
                <c:pt idx="2952">
                  <c:v>0.3759470000000002</c:v>
                </c:pt>
                <c:pt idx="2953">
                  <c:v>0.3759470000000002</c:v>
                </c:pt>
                <c:pt idx="2954">
                  <c:v>0.3759470000000002</c:v>
                </c:pt>
                <c:pt idx="2955">
                  <c:v>0.3759470000000002</c:v>
                </c:pt>
                <c:pt idx="2956">
                  <c:v>0.3759470000000002</c:v>
                </c:pt>
                <c:pt idx="2957">
                  <c:v>0.3759470000000002</c:v>
                </c:pt>
                <c:pt idx="2958">
                  <c:v>0.3759470000000002</c:v>
                </c:pt>
                <c:pt idx="2959">
                  <c:v>0.28748700000000027</c:v>
                </c:pt>
                <c:pt idx="2960">
                  <c:v>0.28748700000000027</c:v>
                </c:pt>
                <c:pt idx="2961">
                  <c:v>0.28748700000000027</c:v>
                </c:pt>
                <c:pt idx="2962">
                  <c:v>0.28748700000000027</c:v>
                </c:pt>
                <c:pt idx="2963">
                  <c:v>0.28748700000000027</c:v>
                </c:pt>
                <c:pt idx="2964">
                  <c:v>0.28748700000000027</c:v>
                </c:pt>
                <c:pt idx="2965">
                  <c:v>0.28748700000000027</c:v>
                </c:pt>
                <c:pt idx="2966">
                  <c:v>0.28748700000000027</c:v>
                </c:pt>
                <c:pt idx="2967">
                  <c:v>0.28748700000000027</c:v>
                </c:pt>
                <c:pt idx="2968">
                  <c:v>0.28748700000000027</c:v>
                </c:pt>
                <c:pt idx="2969">
                  <c:v>0.28748700000000027</c:v>
                </c:pt>
                <c:pt idx="2970">
                  <c:v>0.28748700000000027</c:v>
                </c:pt>
                <c:pt idx="2971">
                  <c:v>0.28748700000000027</c:v>
                </c:pt>
                <c:pt idx="2972">
                  <c:v>0.28748700000000027</c:v>
                </c:pt>
                <c:pt idx="2973">
                  <c:v>0.28530200000000017</c:v>
                </c:pt>
                <c:pt idx="2974">
                  <c:v>0.27275299999999997</c:v>
                </c:pt>
                <c:pt idx="2975">
                  <c:v>0.27275299999999997</c:v>
                </c:pt>
                <c:pt idx="2976">
                  <c:v>0.27275299999999997</c:v>
                </c:pt>
                <c:pt idx="2977">
                  <c:v>0.27275299999999997</c:v>
                </c:pt>
                <c:pt idx="2978">
                  <c:v>0.27275299999999997</c:v>
                </c:pt>
                <c:pt idx="2979">
                  <c:v>0.27275299999999997</c:v>
                </c:pt>
                <c:pt idx="2980">
                  <c:v>0.27275299999999997</c:v>
                </c:pt>
                <c:pt idx="2981">
                  <c:v>0.27275299999999997</c:v>
                </c:pt>
                <c:pt idx="2982">
                  <c:v>0.27275299999999997</c:v>
                </c:pt>
                <c:pt idx="2983">
                  <c:v>0.27275299999999997</c:v>
                </c:pt>
                <c:pt idx="2984">
                  <c:v>0.27275299999999997</c:v>
                </c:pt>
                <c:pt idx="2985">
                  <c:v>0.27275299999999997</c:v>
                </c:pt>
                <c:pt idx="2986">
                  <c:v>0.27275299999999997</c:v>
                </c:pt>
                <c:pt idx="2987">
                  <c:v>0.27275299999999997</c:v>
                </c:pt>
                <c:pt idx="2988">
                  <c:v>0.27275299999999997</c:v>
                </c:pt>
                <c:pt idx="2989">
                  <c:v>0.27275299999999997</c:v>
                </c:pt>
                <c:pt idx="2990">
                  <c:v>0.27275299999999997</c:v>
                </c:pt>
                <c:pt idx="2991">
                  <c:v>0.27275299999999997</c:v>
                </c:pt>
                <c:pt idx="2992">
                  <c:v>0.27275299999999997</c:v>
                </c:pt>
                <c:pt idx="2993">
                  <c:v>0.27275299999999997</c:v>
                </c:pt>
                <c:pt idx="2994">
                  <c:v>0.26999200000000001</c:v>
                </c:pt>
                <c:pt idx="2995">
                  <c:v>0.26999200000000001</c:v>
                </c:pt>
                <c:pt idx="2996">
                  <c:v>0.26999200000000001</c:v>
                </c:pt>
                <c:pt idx="2997">
                  <c:v>0.26999200000000001</c:v>
                </c:pt>
                <c:pt idx="2998">
                  <c:v>0.28241400000000016</c:v>
                </c:pt>
                <c:pt idx="2999">
                  <c:v>0.28241400000000016</c:v>
                </c:pt>
                <c:pt idx="3000">
                  <c:v>0.28241400000000016</c:v>
                </c:pt>
                <c:pt idx="3001">
                  <c:v>0.27694800000000008</c:v>
                </c:pt>
                <c:pt idx="3002">
                  <c:v>0.27694800000000008</c:v>
                </c:pt>
                <c:pt idx="3003">
                  <c:v>0.27694800000000008</c:v>
                </c:pt>
                <c:pt idx="3004">
                  <c:v>0.27694800000000008</c:v>
                </c:pt>
                <c:pt idx="3005">
                  <c:v>0.27694800000000008</c:v>
                </c:pt>
                <c:pt idx="3006">
                  <c:v>0.27694800000000008</c:v>
                </c:pt>
                <c:pt idx="3007">
                  <c:v>0.27694800000000008</c:v>
                </c:pt>
                <c:pt idx="3008">
                  <c:v>0.27694800000000008</c:v>
                </c:pt>
                <c:pt idx="3009">
                  <c:v>0.27694800000000008</c:v>
                </c:pt>
                <c:pt idx="3010">
                  <c:v>0.27694800000000008</c:v>
                </c:pt>
                <c:pt idx="3011">
                  <c:v>0.27694800000000008</c:v>
                </c:pt>
                <c:pt idx="3012">
                  <c:v>0.27694800000000008</c:v>
                </c:pt>
                <c:pt idx="3013">
                  <c:v>0.27694800000000008</c:v>
                </c:pt>
                <c:pt idx="3014">
                  <c:v>0.26661600000000002</c:v>
                </c:pt>
                <c:pt idx="3015">
                  <c:v>0.26661600000000002</c:v>
                </c:pt>
                <c:pt idx="3016">
                  <c:v>0.26661600000000002</c:v>
                </c:pt>
                <c:pt idx="3017">
                  <c:v>0.26661600000000002</c:v>
                </c:pt>
                <c:pt idx="3018">
                  <c:v>0.26837100000000008</c:v>
                </c:pt>
                <c:pt idx="3019">
                  <c:v>0.19512299999999999</c:v>
                </c:pt>
                <c:pt idx="3020">
                  <c:v>0.26837100000000008</c:v>
                </c:pt>
                <c:pt idx="3021">
                  <c:v>0.26837100000000008</c:v>
                </c:pt>
                <c:pt idx="3022">
                  <c:v>0.26837100000000008</c:v>
                </c:pt>
                <c:pt idx="3023">
                  <c:v>0.26837100000000008</c:v>
                </c:pt>
                <c:pt idx="3024">
                  <c:v>0.26837100000000008</c:v>
                </c:pt>
                <c:pt idx="3025">
                  <c:v>0.26837100000000008</c:v>
                </c:pt>
                <c:pt idx="3026">
                  <c:v>0.26837100000000008</c:v>
                </c:pt>
                <c:pt idx="3027">
                  <c:v>0.26837100000000008</c:v>
                </c:pt>
                <c:pt idx="3028">
                  <c:v>0.26837100000000008</c:v>
                </c:pt>
                <c:pt idx="3029">
                  <c:v>0.26837100000000008</c:v>
                </c:pt>
                <c:pt idx="3030">
                  <c:v>0.26837100000000008</c:v>
                </c:pt>
                <c:pt idx="3031">
                  <c:v>0.26837100000000008</c:v>
                </c:pt>
                <c:pt idx="3032">
                  <c:v>0.19512299999999999</c:v>
                </c:pt>
                <c:pt idx="3033">
                  <c:v>0.19512299999999999</c:v>
                </c:pt>
                <c:pt idx="3034">
                  <c:v>0.19512299999999999</c:v>
                </c:pt>
                <c:pt idx="3035">
                  <c:v>0.19512299999999999</c:v>
                </c:pt>
                <c:pt idx="3036">
                  <c:v>0.19512299999999999</c:v>
                </c:pt>
                <c:pt idx="3037">
                  <c:v>0.16737199999999999</c:v>
                </c:pt>
                <c:pt idx="3038">
                  <c:v>0.16737199999999999</c:v>
                </c:pt>
                <c:pt idx="3039">
                  <c:v>0.16737199999999999</c:v>
                </c:pt>
                <c:pt idx="3040">
                  <c:v>0.16737199999999999</c:v>
                </c:pt>
                <c:pt idx="3041">
                  <c:v>0.21671500000000013</c:v>
                </c:pt>
                <c:pt idx="3042">
                  <c:v>0.21671500000000013</c:v>
                </c:pt>
                <c:pt idx="3043">
                  <c:v>0.21671500000000013</c:v>
                </c:pt>
                <c:pt idx="3044">
                  <c:v>0.21671500000000013</c:v>
                </c:pt>
                <c:pt idx="3045">
                  <c:v>0.21671500000000013</c:v>
                </c:pt>
                <c:pt idx="3046">
                  <c:v>0.21671500000000013</c:v>
                </c:pt>
                <c:pt idx="3047">
                  <c:v>0.21671500000000013</c:v>
                </c:pt>
                <c:pt idx="3048">
                  <c:v>0.21671500000000013</c:v>
                </c:pt>
                <c:pt idx="3049">
                  <c:v>0.21671500000000013</c:v>
                </c:pt>
                <c:pt idx="3050">
                  <c:v>0.21671500000000013</c:v>
                </c:pt>
                <c:pt idx="3051">
                  <c:v>0.21671500000000013</c:v>
                </c:pt>
                <c:pt idx="3052">
                  <c:v>0.21671500000000013</c:v>
                </c:pt>
                <c:pt idx="3053">
                  <c:v>0.21671500000000013</c:v>
                </c:pt>
                <c:pt idx="3054">
                  <c:v>0.21671500000000013</c:v>
                </c:pt>
                <c:pt idx="3055">
                  <c:v>0.21671500000000013</c:v>
                </c:pt>
                <c:pt idx="3056">
                  <c:v>0.21671500000000013</c:v>
                </c:pt>
                <c:pt idx="3057">
                  <c:v>0.21671500000000013</c:v>
                </c:pt>
                <c:pt idx="3058">
                  <c:v>0.21671500000000013</c:v>
                </c:pt>
                <c:pt idx="3059">
                  <c:v>0.21671500000000013</c:v>
                </c:pt>
                <c:pt idx="3060">
                  <c:v>0.23424300000000009</c:v>
                </c:pt>
                <c:pt idx="3061">
                  <c:v>0.23424300000000009</c:v>
                </c:pt>
                <c:pt idx="3062">
                  <c:v>0.23424300000000009</c:v>
                </c:pt>
                <c:pt idx="3063">
                  <c:v>0.23424300000000009</c:v>
                </c:pt>
                <c:pt idx="3064">
                  <c:v>0.19661800000000007</c:v>
                </c:pt>
                <c:pt idx="3065">
                  <c:v>0.19661800000000007</c:v>
                </c:pt>
                <c:pt idx="3066">
                  <c:v>0.19661800000000007</c:v>
                </c:pt>
                <c:pt idx="3067">
                  <c:v>0.19460200000000008</c:v>
                </c:pt>
                <c:pt idx="3068">
                  <c:v>0.19460200000000008</c:v>
                </c:pt>
                <c:pt idx="3069">
                  <c:v>0.19460200000000008</c:v>
                </c:pt>
                <c:pt idx="3070">
                  <c:v>0.19460200000000008</c:v>
                </c:pt>
                <c:pt idx="3071">
                  <c:v>0.19460200000000008</c:v>
                </c:pt>
                <c:pt idx="3072">
                  <c:v>0.19460200000000008</c:v>
                </c:pt>
                <c:pt idx="3073">
                  <c:v>0.19460200000000008</c:v>
                </c:pt>
                <c:pt idx="3074">
                  <c:v>0.19460200000000008</c:v>
                </c:pt>
                <c:pt idx="3075">
                  <c:v>0.19460200000000008</c:v>
                </c:pt>
                <c:pt idx="3076">
                  <c:v>0.19460200000000008</c:v>
                </c:pt>
                <c:pt idx="3077">
                  <c:v>0.19460200000000008</c:v>
                </c:pt>
                <c:pt idx="3078">
                  <c:v>0.19460200000000008</c:v>
                </c:pt>
                <c:pt idx="3079">
                  <c:v>0.19460200000000008</c:v>
                </c:pt>
                <c:pt idx="3080">
                  <c:v>0.19460200000000008</c:v>
                </c:pt>
                <c:pt idx="3081">
                  <c:v>0.19460200000000008</c:v>
                </c:pt>
                <c:pt idx="3082">
                  <c:v>0.19460200000000008</c:v>
                </c:pt>
                <c:pt idx="3083">
                  <c:v>0.19460200000000008</c:v>
                </c:pt>
                <c:pt idx="3084">
                  <c:v>0.19460200000000008</c:v>
                </c:pt>
                <c:pt idx="3085">
                  <c:v>0.19460200000000008</c:v>
                </c:pt>
                <c:pt idx="3086">
                  <c:v>0.19460200000000008</c:v>
                </c:pt>
                <c:pt idx="3087">
                  <c:v>0.19460200000000008</c:v>
                </c:pt>
                <c:pt idx="3088">
                  <c:v>0.19460200000000008</c:v>
                </c:pt>
                <c:pt idx="3089">
                  <c:v>0.19460200000000008</c:v>
                </c:pt>
                <c:pt idx="3090">
                  <c:v>0.19460200000000008</c:v>
                </c:pt>
                <c:pt idx="3091">
                  <c:v>0.19651300000000013</c:v>
                </c:pt>
                <c:pt idx="3092">
                  <c:v>0.19651300000000013</c:v>
                </c:pt>
                <c:pt idx="3093">
                  <c:v>0.19651300000000013</c:v>
                </c:pt>
                <c:pt idx="3094">
                  <c:v>0.19651300000000013</c:v>
                </c:pt>
                <c:pt idx="3095">
                  <c:v>0.18234400000000009</c:v>
                </c:pt>
                <c:pt idx="3096">
                  <c:v>0.18234400000000009</c:v>
                </c:pt>
                <c:pt idx="3097">
                  <c:v>0.18234400000000009</c:v>
                </c:pt>
                <c:pt idx="3098">
                  <c:v>0.18234400000000009</c:v>
                </c:pt>
                <c:pt idx="3099">
                  <c:v>0.18234400000000009</c:v>
                </c:pt>
                <c:pt idx="3100">
                  <c:v>0.18234400000000009</c:v>
                </c:pt>
                <c:pt idx="3101">
                  <c:v>0.18234400000000009</c:v>
                </c:pt>
                <c:pt idx="3102">
                  <c:v>0.18234400000000009</c:v>
                </c:pt>
                <c:pt idx="3103">
                  <c:v>0.18234400000000009</c:v>
                </c:pt>
                <c:pt idx="3104">
                  <c:v>0.18234400000000009</c:v>
                </c:pt>
                <c:pt idx="3105">
                  <c:v>0.18234400000000009</c:v>
                </c:pt>
                <c:pt idx="3106">
                  <c:v>0.18234400000000009</c:v>
                </c:pt>
                <c:pt idx="3107">
                  <c:v>0.18234400000000009</c:v>
                </c:pt>
                <c:pt idx="3108">
                  <c:v>0.18234400000000009</c:v>
                </c:pt>
                <c:pt idx="3109">
                  <c:v>0.18234400000000009</c:v>
                </c:pt>
                <c:pt idx="3110">
                  <c:v>0.18234400000000009</c:v>
                </c:pt>
                <c:pt idx="3111">
                  <c:v>0.21003200000000008</c:v>
                </c:pt>
                <c:pt idx="3112">
                  <c:v>0.21003200000000008</c:v>
                </c:pt>
                <c:pt idx="3113">
                  <c:v>0.21003200000000008</c:v>
                </c:pt>
                <c:pt idx="3114">
                  <c:v>0.21003200000000008</c:v>
                </c:pt>
                <c:pt idx="3115">
                  <c:v>0.21003200000000008</c:v>
                </c:pt>
                <c:pt idx="3116">
                  <c:v>0.21003200000000008</c:v>
                </c:pt>
                <c:pt idx="3117">
                  <c:v>0.21003200000000008</c:v>
                </c:pt>
                <c:pt idx="3118">
                  <c:v>0.21003200000000008</c:v>
                </c:pt>
                <c:pt idx="3119">
                  <c:v>0.21003200000000008</c:v>
                </c:pt>
                <c:pt idx="3120">
                  <c:v>0.24140600000000009</c:v>
                </c:pt>
                <c:pt idx="3121">
                  <c:v>0.24140600000000009</c:v>
                </c:pt>
                <c:pt idx="3122">
                  <c:v>0.24140600000000009</c:v>
                </c:pt>
                <c:pt idx="3123">
                  <c:v>0.19804400000000016</c:v>
                </c:pt>
                <c:pt idx="3124">
                  <c:v>0.19804400000000016</c:v>
                </c:pt>
                <c:pt idx="3125">
                  <c:v>0.22454100000000013</c:v>
                </c:pt>
                <c:pt idx="3126">
                  <c:v>0.22454100000000013</c:v>
                </c:pt>
                <c:pt idx="3127">
                  <c:v>0.22454100000000013</c:v>
                </c:pt>
                <c:pt idx="3128">
                  <c:v>0.22454100000000013</c:v>
                </c:pt>
                <c:pt idx="3129">
                  <c:v>0.22454100000000013</c:v>
                </c:pt>
                <c:pt idx="3130">
                  <c:v>0.22454100000000013</c:v>
                </c:pt>
                <c:pt idx="3131">
                  <c:v>0.22454100000000013</c:v>
                </c:pt>
                <c:pt idx="3132">
                  <c:v>0.22454100000000013</c:v>
                </c:pt>
                <c:pt idx="3133">
                  <c:v>0.22454100000000013</c:v>
                </c:pt>
                <c:pt idx="3134">
                  <c:v>0.22454100000000013</c:v>
                </c:pt>
                <c:pt idx="3135">
                  <c:v>0.22454100000000013</c:v>
                </c:pt>
                <c:pt idx="3136">
                  <c:v>0.22454100000000013</c:v>
                </c:pt>
                <c:pt idx="3137">
                  <c:v>0.22454100000000013</c:v>
                </c:pt>
                <c:pt idx="3138">
                  <c:v>0.22454100000000013</c:v>
                </c:pt>
                <c:pt idx="3139">
                  <c:v>0.22454100000000013</c:v>
                </c:pt>
                <c:pt idx="3140">
                  <c:v>0.22454100000000013</c:v>
                </c:pt>
                <c:pt idx="3141">
                  <c:v>0.22454100000000013</c:v>
                </c:pt>
                <c:pt idx="3142">
                  <c:v>0.22454100000000013</c:v>
                </c:pt>
                <c:pt idx="3143">
                  <c:v>0.22454100000000013</c:v>
                </c:pt>
                <c:pt idx="3144">
                  <c:v>0.22454100000000013</c:v>
                </c:pt>
                <c:pt idx="3145">
                  <c:v>0.22454100000000013</c:v>
                </c:pt>
                <c:pt idx="3146">
                  <c:v>0.22454100000000013</c:v>
                </c:pt>
                <c:pt idx="3147">
                  <c:v>0.22454100000000013</c:v>
                </c:pt>
                <c:pt idx="3148">
                  <c:v>0.22454100000000013</c:v>
                </c:pt>
                <c:pt idx="3149">
                  <c:v>0.27565300000000004</c:v>
                </c:pt>
                <c:pt idx="3150">
                  <c:v>0.27565300000000004</c:v>
                </c:pt>
                <c:pt idx="3151">
                  <c:v>0.27565300000000004</c:v>
                </c:pt>
                <c:pt idx="3152">
                  <c:v>0.27565300000000004</c:v>
                </c:pt>
                <c:pt idx="3153">
                  <c:v>0.27565300000000004</c:v>
                </c:pt>
                <c:pt idx="3154">
                  <c:v>0.23134500000000008</c:v>
                </c:pt>
                <c:pt idx="3155">
                  <c:v>0.23134500000000008</c:v>
                </c:pt>
                <c:pt idx="3156">
                  <c:v>0.23134500000000008</c:v>
                </c:pt>
                <c:pt idx="3157">
                  <c:v>0.23134500000000008</c:v>
                </c:pt>
                <c:pt idx="3158">
                  <c:v>0.23134500000000008</c:v>
                </c:pt>
                <c:pt idx="3159">
                  <c:v>0.23134500000000008</c:v>
                </c:pt>
                <c:pt idx="3160">
                  <c:v>0.23134500000000008</c:v>
                </c:pt>
                <c:pt idx="3161">
                  <c:v>0.23134500000000008</c:v>
                </c:pt>
                <c:pt idx="3162">
                  <c:v>0.23134500000000008</c:v>
                </c:pt>
                <c:pt idx="3163">
                  <c:v>0.23134500000000008</c:v>
                </c:pt>
                <c:pt idx="3164">
                  <c:v>0.23134500000000008</c:v>
                </c:pt>
                <c:pt idx="3165">
                  <c:v>0.23134500000000008</c:v>
                </c:pt>
                <c:pt idx="3166">
                  <c:v>0.23134500000000008</c:v>
                </c:pt>
                <c:pt idx="3167">
                  <c:v>0.23134500000000008</c:v>
                </c:pt>
                <c:pt idx="3168">
                  <c:v>0.23134500000000008</c:v>
                </c:pt>
                <c:pt idx="3169">
                  <c:v>0.23134500000000008</c:v>
                </c:pt>
                <c:pt idx="3170">
                  <c:v>0.23134500000000008</c:v>
                </c:pt>
                <c:pt idx="3171">
                  <c:v>0.23134500000000008</c:v>
                </c:pt>
                <c:pt idx="3172">
                  <c:v>0.23134500000000008</c:v>
                </c:pt>
                <c:pt idx="3173">
                  <c:v>0.23134500000000008</c:v>
                </c:pt>
                <c:pt idx="3174">
                  <c:v>0.23134500000000008</c:v>
                </c:pt>
                <c:pt idx="3175">
                  <c:v>0.23134500000000008</c:v>
                </c:pt>
                <c:pt idx="3176">
                  <c:v>0.20238600000000001</c:v>
                </c:pt>
                <c:pt idx="3177">
                  <c:v>0.20423700000000009</c:v>
                </c:pt>
                <c:pt idx="3178">
                  <c:v>0.20423700000000009</c:v>
                </c:pt>
                <c:pt idx="3179">
                  <c:v>0.20423700000000009</c:v>
                </c:pt>
                <c:pt idx="3180">
                  <c:v>0.20423700000000009</c:v>
                </c:pt>
                <c:pt idx="3181">
                  <c:v>0.20423700000000009</c:v>
                </c:pt>
                <c:pt idx="3182">
                  <c:v>0.20423700000000009</c:v>
                </c:pt>
                <c:pt idx="3183">
                  <c:v>0.23380500000000001</c:v>
                </c:pt>
                <c:pt idx="3184">
                  <c:v>0.23380500000000001</c:v>
                </c:pt>
                <c:pt idx="3185">
                  <c:v>0.23380500000000001</c:v>
                </c:pt>
                <c:pt idx="3186">
                  <c:v>0.23380500000000001</c:v>
                </c:pt>
                <c:pt idx="3187">
                  <c:v>0.23380500000000001</c:v>
                </c:pt>
                <c:pt idx="3188">
                  <c:v>0.23380500000000001</c:v>
                </c:pt>
                <c:pt idx="3189">
                  <c:v>0.23380500000000001</c:v>
                </c:pt>
                <c:pt idx="3190">
                  <c:v>0.23380500000000001</c:v>
                </c:pt>
                <c:pt idx="3191">
                  <c:v>0.23380500000000001</c:v>
                </c:pt>
                <c:pt idx="3192">
                  <c:v>0.23380500000000001</c:v>
                </c:pt>
                <c:pt idx="3193">
                  <c:v>0.23380500000000001</c:v>
                </c:pt>
                <c:pt idx="3194">
                  <c:v>0.23380500000000001</c:v>
                </c:pt>
                <c:pt idx="3195">
                  <c:v>0.23380500000000001</c:v>
                </c:pt>
                <c:pt idx="3196">
                  <c:v>0.23380500000000001</c:v>
                </c:pt>
                <c:pt idx="3197">
                  <c:v>0.23380500000000001</c:v>
                </c:pt>
                <c:pt idx="3198">
                  <c:v>0.23380500000000001</c:v>
                </c:pt>
                <c:pt idx="3199">
                  <c:v>0.23380500000000001</c:v>
                </c:pt>
                <c:pt idx="3200">
                  <c:v>0.23380500000000001</c:v>
                </c:pt>
                <c:pt idx="3201">
                  <c:v>0.23380500000000001</c:v>
                </c:pt>
                <c:pt idx="3202">
                  <c:v>0.23380500000000001</c:v>
                </c:pt>
                <c:pt idx="3203">
                  <c:v>0.23380500000000001</c:v>
                </c:pt>
                <c:pt idx="3204">
                  <c:v>0.23380500000000001</c:v>
                </c:pt>
                <c:pt idx="3205">
                  <c:v>0.21599100000000013</c:v>
                </c:pt>
                <c:pt idx="3206">
                  <c:v>0.21599100000000013</c:v>
                </c:pt>
                <c:pt idx="3207">
                  <c:v>0.21599100000000013</c:v>
                </c:pt>
                <c:pt idx="3208">
                  <c:v>0.21599100000000013</c:v>
                </c:pt>
                <c:pt idx="3209">
                  <c:v>0.21599100000000013</c:v>
                </c:pt>
                <c:pt idx="3210">
                  <c:v>0.21599100000000013</c:v>
                </c:pt>
                <c:pt idx="3211">
                  <c:v>0.21599100000000013</c:v>
                </c:pt>
                <c:pt idx="3212">
                  <c:v>0.21599100000000013</c:v>
                </c:pt>
                <c:pt idx="3213">
                  <c:v>0.21599100000000013</c:v>
                </c:pt>
                <c:pt idx="3214">
                  <c:v>0.21599100000000013</c:v>
                </c:pt>
                <c:pt idx="3215">
                  <c:v>0.21599100000000013</c:v>
                </c:pt>
                <c:pt idx="3216">
                  <c:v>0.32434000000000024</c:v>
                </c:pt>
                <c:pt idx="3217">
                  <c:v>0.32434000000000024</c:v>
                </c:pt>
                <c:pt idx="3218">
                  <c:v>0.32434000000000024</c:v>
                </c:pt>
                <c:pt idx="3219">
                  <c:v>0.32434000000000024</c:v>
                </c:pt>
                <c:pt idx="3220">
                  <c:v>0.32434000000000024</c:v>
                </c:pt>
                <c:pt idx="3221">
                  <c:v>0.23212099999999997</c:v>
                </c:pt>
                <c:pt idx="3222">
                  <c:v>0.23212099999999997</c:v>
                </c:pt>
                <c:pt idx="3223">
                  <c:v>0.23212099999999997</c:v>
                </c:pt>
                <c:pt idx="3224">
                  <c:v>0.23212099999999997</c:v>
                </c:pt>
                <c:pt idx="3225">
                  <c:v>0.23212099999999997</c:v>
                </c:pt>
                <c:pt idx="3226">
                  <c:v>0.25066000000000005</c:v>
                </c:pt>
                <c:pt idx="3227">
                  <c:v>0.25066000000000005</c:v>
                </c:pt>
                <c:pt idx="3228">
                  <c:v>0.25066000000000005</c:v>
                </c:pt>
                <c:pt idx="3229">
                  <c:v>0.25066000000000005</c:v>
                </c:pt>
                <c:pt idx="3230">
                  <c:v>0.25066000000000005</c:v>
                </c:pt>
                <c:pt idx="3231">
                  <c:v>0.25066000000000005</c:v>
                </c:pt>
                <c:pt idx="3232">
                  <c:v>0.25066000000000005</c:v>
                </c:pt>
                <c:pt idx="3233">
                  <c:v>0.25066000000000005</c:v>
                </c:pt>
                <c:pt idx="3234">
                  <c:v>0.25066000000000005</c:v>
                </c:pt>
                <c:pt idx="3235">
                  <c:v>0.25066000000000005</c:v>
                </c:pt>
                <c:pt idx="3236">
                  <c:v>0.25066000000000005</c:v>
                </c:pt>
                <c:pt idx="3237">
                  <c:v>0.25066000000000005</c:v>
                </c:pt>
                <c:pt idx="3238">
                  <c:v>0.25066000000000005</c:v>
                </c:pt>
                <c:pt idx="3239">
                  <c:v>0.25066000000000005</c:v>
                </c:pt>
                <c:pt idx="3240">
                  <c:v>0.25066000000000005</c:v>
                </c:pt>
                <c:pt idx="3241">
                  <c:v>0.25066000000000005</c:v>
                </c:pt>
                <c:pt idx="3242">
                  <c:v>0.25066000000000005</c:v>
                </c:pt>
                <c:pt idx="3243">
                  <c:v>0.25066000000000005</c:v>
                </c:pt>
                <c:pt idx="3244">
                  <c:v>0.25066000000000005</c:v>
                </c:pt>
                <c:pt idx="3245">
                  <c:v>0.25066000000000005</c:v>
                </c:pt>
                <c:pt idx="3246">
                  <c:v>0.25066000000000005</c:v>
                </c:pt>
                <c:pt idx="3247">
                  <c:v>0.25066000000000005</c:v>
                </c:pt>
                <c:pt idx="3248">
                  <c:v>0.25468500000000011</c:v>
                </c:pt>
                <c:pt idx="3249">
                  <c:v>0.25468500000000011</c:v>
                </c:pt>
                <c:pt idx="3250">
                  <c:v>0.25468500000000011</c:v>
                </c:pt>
                <c:pt idx="3251">
                  <c:v>0.25468500000000011</c:v>
                </c:pt>
                <c:pt idx="3252">
                  <c:v>0.23212099999999997</c:v>
                </c:pt>
                <c:pt idx="3253">
                  <c:v>0.32434000000000024</c:v>
                </c:pt>
                <c:pt idx="3254">
                  <c:v>0.32434000000000024</c:v>
                </c:pt>
                <c:pt idx="3255">
                  <c:v>0.32434000000000024</c:v>
                </c:pt>
                <c:pt idx="3256">
                  <c:v>0.21599100000000013</c:v>
                </c:pt>
                <c:pt idx="3257">
                  <c:v>0.21599100000000013</c:v>
                </c:pt>
                <c:pt idx="3258">
                  <c:v>0.18438099999999999</c:v>
                </c:pt>
                <c:pt idx="3259">
                  <c:v>0.18438099999999999</c:v>
                </c:pt>
                <c:pt idx="3260">
                  <c:v>0.18438099999999999</c:v>
                </c:pt>
                <c:pt idx="3261">
                  <c:v>0.18241700000000016</c:v>
                </c:pt>
                <c:pt idx="3262">
                  <c:v>0.18241700000000016</c:v>
                </c:pt>
                <c:pt idx="3263">
                  <c:v>0.18241700000000016</c:v>
                </c:pt>
                <c:pt idx="3264">
                  <c:v>0.20176400000000008</c:v>
                </c:pt>
                <c:pt idx="3265">
                  <c:v>0.20176400000000008</c:v>
                </c:pt>
                <c:pt idx="3266">
                  <c:v>0.20084800000000008</c:v>
                </c:pt>
                <c:pt idx="3267">
                  <c:v>0.20084800000000008</c:v>
                </c:pt>
                <c:pt idx="3268">
                  <c:v>0.20541600000000013</c:v>
                </c:pt>
                <c:pt idx="3269">
                  <c:v>0.20541600000000013</c:v>
                </c:pt>
                <c:pt idx="3270">
                  <c:v>0.20541600000000013</c:v>
                </c:pt>
                <c:pt idx="3271">
                  <c:v>0.20541600000000013</c:v>
                </c:pt>
                <c:pt idx="3272">
                  <c:v>0.19460200000000008</c:v>
                </c:pt>
                <c:pt idx="3273">
                  <c:v>0.19460200000000008</c:v>
                </c:pt>
                <c:pt idx="3274">
                  <c:v>0.19460200000000008</c:v>
                </c:pt>
                <c:pt idx="3275">
                  <c:v>0.20566400000000001</c:v>
                </c:pt>
                <c:pt idx="3276">
                  <c:v>0.20566400000000001</c:v>
                </c:pt>
                <c:pt idx="3277">
                  <c:v>0.20566400000000001</c:v>
                </c:pt>
                <c:pt idx="3278">
                  <c:v>0.22517300000000001</c:v>
                </c:pt>
                <c:pt idx="3279">
                  <c:v>0.22517300000000001</c:v>
                </c:pt>
                <c:pt idx="3280">
                  <c:v>0.22517300000000001</c:v>
                </c:pt>
                <c:pt idx="3281">
                  <c:v>0.20377300000000001</c:v>
                </c:pt>
                <c:pt idx="3282">
                  <c:v>0.20377300000000001</c:v>
                </c:pt>
                <c:pt idx="3283">
                  <c:v>0.20377300000000001</c:v>
                </c:pt>
                <c:pt idx="3284">
                  <c:v>0.20740500000000009</c:v>
                </c:pt>
                <c:pt idx="3285">
                  <c:v>0.20740500000000009</c:v>
                </c:pt>
                <c:pt idx="3286">
                  <c:v>0.20740500000000009</c:v>
                </c:pt>
                <c:pt idx="3287">
                  <c:v>0.17293000000000008</c:v>
                </c:pt>
                <c:pt idx="3288">
                  <c:v>0.17293000000000008</c:v>
                </c:pt>
                <c:pt idx="3289">
                  <c:v>0.17881500000000008</c:v>
                </c:pt>
                <c:pt idx="3290">
                  <c:v>0.17881500000000008</c:v>
                </c:pt>
                <c:pt idx="3291">
                  <c:v>0.17881500000000008</c:v>
                </c:pt>
                <c:pt idx="3292">
                  <c:v>0.17881500000000008</c:v>
                </c:pt>
                <c:pt idx="3293">
                  <c:v>0.19132099999999999</c:v>
                </c:pt>
                <c:pt idx="3294">
                  <c:v>0.19132099999999999</c:v>
                </c:pt>
                <c:pt idx="3295">
                  <c:v>0.20295600000000008</c:v>
                </c:pt>
                <c:pt idx="3296">
                  <c:v>0.20295600000000008</c:v>
                </c:pt>
                <c:pt idx="3297">
                  <c:v>0.20295600000000008</c:v>
                </c:pt>
                <c:pt idx="3298">
                  <c:v>0.20295600000000008</c:v>
                </c:pt>
                <c:pt idx="3299">
                  <c:v>0.20328199999999999</c:v>
                </c:pt>
                <c:pt idx="3300">
                  <c:v>0.20328199999999999</c:v>
                </c:pt>
                <c:pt idx="3301">
                  <c:v>0.20328199999999999</c:v>
                </c:pt>
                <c:pt idx="3302">
                  <c:v>0.204182</c:v>
                </c:pt>
                <c:pt idx="3303">
                  <c:v>0.204182</c:v>
                </c:pt>
                <c:pt idx="3304">
                  <c:v>0.17795500000000009</c:v>
                </c:pt>
                <c:pt idx="3305">
                  <c:v>0.17795500000000009</c:v>
                </c:pt>
                <c:pt idx="3306">
                  <c:v>0.17795500000000009</c:v>
                </c:pt>
                <c:pt idx="3307">
                  <c:v>0.17795500000000009</c:v>
                </c:pt>
                <c:pt idx="3308">
                  <c:v>0.17196000000000009</c:v>
                </c:pt>
                <c:pt idx="3309">
                  <c:v>0.17196000000000009</c:v>
                </c:pt>
                <c:pt idx="3310">
                  <c:v>0.17196000000000009</c:v>
                </c:pt>
                <c:pt idx="3311">
                  <c:v>0.19494100000000017</c:v>
                </c:pt>
                <c:pt idx="3312">
                  <c:v>0.19494100000000017</c:v>
                </c:pt>
                <c:pt idx="3313">
                  <c:v>0.19494100000000017</c:v>
                </c:pt>
                <c:pt idx="3314">
                  <c:v>0.24719400000000008</c:v>
                </c:pt>
                <c:pt idx="3315">
                  <c:v>0.24719400000000008</c:v>
                </c:pt>
                <c:pt idx="3316">
                  <c:v>0.454959</c:v>
                </c:pt>
                <c:pt idx="3317">
                  <c:v>0.454959</c:v>
                </c:pt>
                <c:pt idx="3318">
                  <c:v>0.454959</c:v>
                </c:pt>
                <c:pt idx="3319">
                  <c:v>0.59153500000000003</c:v>
                </c:pt>
                <c:pt idx="3320">
                  <c:v>0.59153500000000003</c:v>
                </c:pt>
                <c:pt idx="3321">
                  <c:v>0.59153500000000003</c:v>
                </c:pt>
                <c:pt idx="3322">
                  <c:v>0.71566700000000005</c:v>
                </c:pt>
                <c:pt idx="3323">
                  <c:v>0.71566700000000005</c:v>
                </c:pt>
                <c:pt idx="3324">
                  <c:v>0.71566700000000005</c:v>
                </c:pt>
                <c:pt idx="3325">
                  <c:v>0.90592300000000003</c:v>
                </c:pt>
                <c:pt idx="3326">
                  <c:v>0.90592300000000003</c:v>
                </c:pt>
                <c:pt idx="3327">
                  <c:v>0.90592300000000003</c:v>
                </c:pt>
                <c:pt idx="3328">
                  <c:v>0.90592300000000003</c:v>
                </c:pt>
                <c:pt idx="3329">
                  <c:v>1.0256199999999998</c:v>
                </c:pt>
                <c:pt idx="3330">
                  <c:v>1.0256199999999998</c:v>
                </c:pt>
                <c:pt idx="3331">
                  <c:v>1.0256199999999998</c:v>
                </c:pt>
                <c:pt idx="3332">
                  <c:v>1.0256199999999998</c:v>
                </c:pt>
                <c:pt idx="3333">
                  <c:v>1.4174399999999994</c:v>
                </c:pt>
                <c:pt idx="3334">
                  <c:v>1.4174399999999994</c:v>
                </c:pt>
                <c:pt idx="3335">
                  <c:v>1.4174399999999994</c:v>
                </c:pt>
                <c:pt idx="3336">
                  <c:v>1.7480300000000006</c:v>
                </c:pt>
                <c:pt idx="3337">
                  <c:v>1.6222099999999999</c:v>
                </c:pt>
                <c:pt idx="3338">
                  <c:v>1.6222099999999999</c:v>
                </c:pt>
                <c:pt idx="3339">
                  <c:v>1.6222099999999999</c:v>
                </c:pt>
                <c:pt idx="3340">
                  <c:v>1.6669</c:v>
                </c:pt>
                <c:pt idx="3341">
                  <c:v>1.6669</c:v>
                </c:pt>
                <c:pt idx="3342">
                  <c:v>1.6669</c:v>
                </c:pt>
                <c:pt idx="3343">
                  <c:v>1.6669</c:v>
                </c:pt>
                <c:pt idx="3344">
                  <c:v>1.69049</c:v>
                </c:pt>
                <c:pt idx="3345">
                  <c:v>1.69049</c:v>
                </c:pt>
                <c:pt idx="3346">
                  <c:v>1.4183899999999998</c:v>
                </c:pt>
                <c:pt idx="3347">
                  <c:v>1.6370400000000001</c:v>
                </c:pt>
                <c:pt idx="3348">
                  <c:v>1.6370400000000001</c:v>
                </c:pt>
                <c:pt idx="3349">
                  <c:v>1.6370400000000001</c:v>
                </c:pt>
                <c:pt idx="3350">
                  <c:v>1.6370400000000001</c:v>
                </c:pt>
                <c:pt idx="3351">
                  <c:v>1.5310599999999999</c:v>
                </c:pt>
                <c:pt idx="3352">
                  <c:v>1.5310599999999999</c:v>
                </c:pt>
                <c:pt idx="3353">
                  <c:v>1.5310599999999999</c:v>
                </c:pt>
                <c:pt idx="3354">
                  <c:v>1.5700799999999999</c:v>
                </c:pt>
                <c:pt idx="3355">
                  <c:v>1.5700799999999999</c:v>
                </c:pt>
                <c:pt idx="3356">
                  <c:v>1.4488999999999994</c:v>
                </c:pt>
                <c:pt idx="3357">
                  <c:v>1.4488999999999994</c:v>
                </c:pt>
                <c:pt idx="3358">
                  <c:v>1.4488999999999994</c:v>
                </c:pt>
                <c:pt idx="3359">
                  <c:v>1.36347</c:v>
                </c:pt>
                <c:pt idx="3360">
                  <c:v>1.36347</c:v>
                </c:pt>
                <c:pt idx="3361">
                  <c:v>1.2660100000000001</c:v>
                </c:pt>
                <c:pt idx="3362">
                  <c:v>1.2660100000000001</c:v>
                </c:pt>
                <c:pt idx="3363">
                  <c:v>1.2660100000000001</c:v>
                </c:pt>
                <c:pt idx="3364">
                  <c:v>1.2660100000000001</c:v>
                </c:pt>
                <c:pt idx="3365">
                  <c:v>1.2660100000000001</c:v>
                </c:pt>
                <c:pt idx="3366">
                  <c:v>1.4676399999999994</c:v>
                </c:pt>
                <c:pt idx="3367">
                  <c:v>1.4676399999999994</c:v>
                </c:pt>
                <c:pt idx="3368">
                  <c:v>1.4676399999999994</c:v>
                </c:pt>
                <c:pt idx="3369">
                  <c:v>1.4676399999999994</c:v>
                </c:pt>
                <c:pt idx="3370">
                  <c:v>1.4676399999999994</c:v>
                </c:pt>
                <c:pt idx="3371">
                  <c:v>1.2217199999999993</c:v>
                </c:pt>
                <c:pt idx="3372">
                  <c:v>1.2217199999999993</c:v>
                </c:pt>
                <c:pt idx="3373">
                  <c:v>1.2217199999999993</c:v>
                </c:pt>
                <c:pt idx="3374">
                  <c:v>1.4609799999999993</c:v>
                </c:pt>
                <c:pt idx="3375">
                  <c:v>1.4609799999999993</c:v>
                </c:pt>
                <c:pt idx="3376">
                  <c:v>1.4609799999999993</c:v>
                </c:pt>
                <c:pt idx="3377">
                  <c:v>1.15724</c:v>
                </c:pt>
                <c:pt idx="3378">
                  <c:v>1.15724</c:v>
                </c:pt>
                <c:pt idx="3379">
                  <c:v>1.15724</c:v>
                </c:pt>
                <c:pt idx="3380">
                  <c:v>1.15724</c:v>
                </c:pt>
                <c:pt idx="3381">
                  <c:v>1.15724</c:v>
                </c:pt>
                <c:pt idx="3382">
                  <c:v>1.0829</c:v>
                </c:pt>
                <c:pt idx="3383">
                  <c:v>1.0829</c:v>
                </c:pt>
                <c:pt idx="3384">
                  <c:v>1.0829</c:v>
                </c:pt>
                <c:pt idx="3385">
                  <c:v>1.0829</c:v>
                </c:pt>
                <c:pt idx="3386">
                  <c:v>1.0829</c:v>
                </c:pt>
                <c:pt idx="3387">
                  <c:v>0.77417199999999997</c:v>
                </c:pt>
                <c:pt idx="3388">
                  <c:v>0.77417199999999997</c:v>
                </c:pt>
                <c:pt idx="3389">
                  <c:v>0.98616699999999946</c:v>
                </c:pt>
                <c:pt idx="3390">
                  <c:v>0.98616699999999946</c:v>
                </c:pt>
                <c:pt idx="3391">
                  <c:v>0.98616699999999946</c:v>
                </c:pt>
                <c:pt idx="3392">
                  <c:v>0.70927600000000002</c:v>
                </c:pt>
                <c:pt idx="3393">
                  <c:v>0.70927600000000002</c:v>
                </c:pt>
                <c:pt idx="3394">
                  <c:v>0.70927600000000002</c:v>
                </c:pt>
                <c:pt idx="3395">
                  <c:v>0.70927600000000002</c:v>
                </c:pt>
                <c:pt idx="3396">
                  <c:v>0.70927600000000002</c:v>
                </c:pt>
                <c:pt idx="3397">
                  <c:v>0.73508600000000002</c:v>
                </c:pt>
                <c:pt idx="3398">
                  <c:v>0.73508600000000002</c:v>
                </c:pt>
                <c:pt idx="3399">
                  <c:v>0.73508600000000002</c:v>
                </c:pt>
                <c:pt idx="3400">
                  <c:v>0.73508600000000002</c:v>
                </c:pt>
                <c:pt idx="3401">
                  <c:v>0.73508600000000002</c:v>
                </c:pt>
                <c:pt idx="3402">
                  <c:v>0.83645199999999997</c:v>
                </c:pt>
                <c:pt idx="3403">
                  <c:v>0.83645199999999997</c:v>
                </c:pt>
                <c:pt idx="3404">
                  <c:v>0.83645199999999997</c:v>
                </c:pt>
                <c:pt idx="3405">
                  <c:v>0.83645199999999997</c:v>
                </c:pt>
                <c:pt idx="3406">
                  <c:v>0.83645199999999997</c:v>
                </c:pt>
                <c:pt idx="3407">
                  <c:v>0.77624800000000005</c:v>
                </c:pt>
                <c:pt idx="3408">
                  <c:v>0.77624800000000005</c:v>
                </c:pt>
                <c:pt idx="3409">
                  <c:v>0.77624800000000005</c:v>
                </c:pt>
                <c:pt idx="3410">
                  <c:v>0.77624800000000005</c:v>
                </c:pt>
                <c:pt idx="3411">
                  <c:v>0.81022300000000003</c:v>
                </c:pt>
                <c:pt idx="3412">
                  <c:v>0.81022300000000003</c:v>
                </c:pt>
                <c:pt idx="3413">
                  <c:v>0.81022300000000003</c:v>
                </c:pt>
                <c:pt idx="3414">
                  <c:v>0.81022300000000003</c:v>
                </c:pt>
                <c:pt idx="3415">
                  <c:v>0.737452</c:v>
                </c:pt>
                <c:pt idx="3416">
                  <c:v>0.93863700000000005</c:v>
                </c:pt>
                <c:pt idx="3417">
                  <c:v>0.93863700000000005</c:v>
                </c:pt>
                <c:pt idx="3418">
                  <c:v>0.93863700000000005</c:v>
                </c:pt>
                <c:pt idx="3419">
                  <c:v>1.8954899999999999</c:v>
                </c:pt>
                <c:pt idx="3420">
                  <c:v>1.8954899999999999</c:v>
                </c:pt>
                <c:pt idx="3421">
                  <c:v>1.8954899999999999</c:v>
                </c:pt>
                <c:pt idx="3422">
                  <c:v>0.85456100000000002</c:v>
                </c:pt>
                <c:pt idx="3423">
                  <c:v>0.85456100000000002</c:v>
                </c:pt>
                <c:pt idx="3424">
                  <c:v>0.80924700000000005</c:v>
                </c:pt>
                <c:pt idx="3425">
                  <c:v>0.80924700000000005</c:v>
                </c:pt>
                <c:pt idx="3426">
                  <c:v>0.80924700000000005</c:v>
                </c:pt>
                <c:pt idx="3427">
                  <c:v>0.80924700000000005</c:v>
                </c:pt>
                <c:pt idx="3428">
                  <c:v>0.81806999999999996</c:v>
                </c:pt>
                <c:pt idx="3429">
                  <c:v>0.81806999999999996</c:v>
                </c:pt>
                <c:pt idx="3430">
                  <c:v>0.81806999999999996</c:v>
                </c:pt>
                <c:pt idx="3431">
                  <c:v>0.81806999999999996</c:v>
                </c:pt>
                <c:pt idx="3432">
                  <c:v>0.81806999999999996</c:v>
                </c:pt>
                <c:pt idx="3433">
                  <c:v>0.91764000000000034</c:v>
                </c:pt>
                <c:pt idx="3434">
                  <c:v>0.91764000000000034</c:v>
                </c:pt>
                <c:pt idx="3435">
                  <c:v>0.91764000000000034</c:v>
                </c:pt>
                <c:pt idx="3436">
                  <c:v>1.0315399999999992</c:v>
                </c:pt>
                <c:pt idx="3437">
                  <c:v>1.0315399999999992</c:v>
                </c:pt>
                <c:pt idx="3438">
                  <c:v>1.0315399999999992</c:v>
                </c:pt>
                <c:pt idx="3439">
                  <c:v>1.0315399999999992</c:v>
                </c:pt>
                <c:pt idx="3440">
                  <c:v>1.2602599999999999</c:v>
                </c:pt>
                <c:pt idx="3441">
                  <c:v>1.2602599999999999</c:v>
                </c:pt>
                <c:pt idx="3442">
                  <c:v>1.2602599999999999</c:v>
                </c:pt>
                <c:pt idx="3443">
                  <c:v>1.4866199999999998</c:v>
                </c:pt>
                <c:pt idx="3444">
                  <c:v>1.4866199999999998</c:v>
                </c:pt>
                <c:pt idx="3445">
                  <c:v>1.4866199999999998</c:v>
                </c:pt>
                <c:pt idx="3446">
                  <c:v>4.0081499999999997</c:v>
                </c:pt>
                <c:pt idx="3447">
                  <c:v>4.0081499999999997</c:v>
                </c:pt>
                <c:pt idx="3448">
                  <c:v>4.0081499999999997</c:v>
                </c:pt>
                <c:pt idx="3449">
                  <c:v>4.0081499999999997</c:v>
                </c:pt>
                <c:pt idx="3450">
                  <c:v>4.0081499999999997</c:v>
                </c:pt>
                <c:pt idx="3451">
                  <c:v>4.0081499999999997</c:v>
                </c:pt>
                <c:pt idx="3452">
                  <c:v>4.0081499999999997</c:v>
                </c:pt>
                <c:pt idx="3453">
                  <c:v>8.4664500000000054</c:v>
                </c:pt>
                <c:pt idx="3454">
                  <c:v>8.4664500000000054</c:v>
                </c:pt>
                <c:pt idx="3455">
                  <c:v>8.4664500000000054</c:v>
                </c:pt>
                <c:pt idx="3456">
                  <c:v>2.69937</c:v>
                </c:pt>
                <c:pt idx="3457">
                  <c:v>2.69937</c:v>
                </c:pt>
                <c:pt idx="3458">
                  <c:v>2.69937</c:v>
                </c:pt>
                <c:pt idx="3459">
                  <c:v>1.88259</c:v>
                </c:pt>
                <c:pt idx="3460">
                  <c:v>1.3864700000000001</c:v>
                </c:pt>
                <c:pt idx="3461">
                  <c:v>1.3864700000000001</c:v>
                </c:pt>
                <c:pt idx="3462">
                  <c:v>2.4661499999999985</c:v>
                </c:pt>
                <c:pt idx="3463">
                  <c:v>2.4661499999999985</c:v>
                </c:pt>
                <c:pt idx="3464">
                  <c:v>2.4661499999999985</c:v>
                </c:pt>
                <c:pt idx="3465">
                  <c:v>1.6769700000000001</c:v>
                </c:pt>
                <c:pt idx="3466">
                  <c:v>1.6769700000000001</c:v>
                </c:pt>
                <c:pt idx="3467">
                  <c:v>1.6769700000000001</c:v>
                </c:pt>
                <c:pt idx="3468">
                  <c:v>1.3952199999999999</c:v>
                </c:pt>
                <c:pt idx="3469">
                  <c:v>1.3952199999999999</c:v>
                </c:pt>
                <c:pt idx="3470">
                  <c:v>1.89574</c:v>
                </c:pt>
                <c:pt idx="3471">
                  <c:v>1.89574</c:v>
                </c:pt>
                <c:pt idx="3472">
                  <c:v>1.89574</c:v>
                </c:pt>
                <c:pt idx="3473">
                  <c:v>1.89574</c:v>
                </c:pt>
                <c:pt idx="3474">
                  <c:v>1.89574</c:v>
                </c:pt>
                <c:pt idx="3475">
                  <c:v>1.89574</c:v>
                </c:pt>
                <c:pt idx="3476">
                  <c:v>0</c:v>
                </c:pt>
                <c:pt idx="3477">
                  <c:v>0</c:v>
                </c:pt>
              </c:numCache>
            </c:numRef>
          </c:yVal>
        </c:ser>
        <c:ser>
          <c:idx val="1"/>
          <c:order val="1"/>
          <c:tx>
            <c:v>in-situ CHL</c:v>
          </c:tx>
          <c:spPr>
            <a:ln w="38100">
              <a:solidFill>
                <a:srgbClr val="FF0000"/>
              </a:solidFill>
              <a:prstDash val="solid"/>
            </a:ln>
          </c:spPr>
          <c:marker>
            <c:symbol val="none"/>
          </c:marker>
          <c:trendline>
            <c:trendlineType val="linear"/>
          </c:trendline>
          <c:xVal>
            <c:numRef>
              <c:f>GOMECC_new!$A$3:$A$3480</c:f>
              <c:numCache>
                <c:formatCode>General</c:formatCode>
                <c:ptCount val="3478"/>
                <c:pt idx="0">
                  <c:v>192.042</c:v>
                </c:pt>
                <c:pt idx="1">
                  <c:v>192.04899999999998</c:v>
                </c:pt>
                <c:pt idx="2">
                  <c:v>192.05600000000001</c:v>
                </c:pt>
                <c:pt idx="3">
                  <c:v>192.06200000000001</c:v>
                </c:pt>
                <c:pt idx="4">
                  <c:v>192.06900000000002</c:v>
                </c:pt>
                <c:pt idx="5">
                  <c:v>192.07599999999999</c:v>
                </c:pt>
                <c:pt idx="6">
                  <c:v>192.083</c:v>
                </c:pt>
                <c:pt idx="7">
                  <c:v>192.09</c:v>
                </c:pt>
                <c:pt idx="8">
                  <c:v>192.09700000000001</c:v>
                </c:pt>
                <c:pt idx="9">
                  <c:v>192.10399999999998</c:v>
                </c:pt>
                <c:pt idx="10">
                  <c:v>192.11099999999999</c:v>
                </c:pt>
                <c:pt idx="11">
                  <c:v>192.11799999999999</c:v>
                </c:pt>
                <c:pt idx="12">
                  <c:v>192.125</c:v>
                </c:pt>
                <c:pt idx="13">
                  <c:v>192.13200000000001</c:v>
                </c:pt>
                <c:pt idx="14">
                  <c:v>192.13899999999998</c:v>
                </c:pt>
                <c:pt idx="15">
                  <c:v>192.14599999999999</c:v>
                </c:pt>
                <c:pt idx="16">
                  <c:v>192.15300000000002</c:v>
                </c:pt>
                <c:pt idx="17">
                  <c:v>192.16</c:v>
                </c:pt>
                <c:pt idx="18">
                  <c:v>192.167</c:v>
                </c:pt>
                <c:pt idx="19">
                  <c:v>192.17399999999998</c:v>
                </c:pt>
                <c:pt idx="20">
                  <c:v>192.18100000000001</c:v>
                </c:pt>
                <c:pt idx="21">
                  <c:v>192.18800000000007</c:v>
                </c:pt>
                <c:pt idx="22">
                  <c:v>192.19399999999999</c:v>
                </c:pt>
                <c:pt idx="23">
                  <c:v>192.20099999999999</c:v>
                </c:pt>
                <c:pt idx="24">
                  <c:v>192.208</c:v>
                </c:pt>
                <c:pt idx="25">
                  <c:v>192.21499999999995</c:v>
                </c:pt>
                <c:pt idx="26">
                  <c:v>192.22200000000001</c:v>
                </c:pt>
                <c:pt idx="27">
                  <c:v>192.22899999999998</c:v>
                </c:pt>
                <c:pt idx="28">
                  <c:v>192.23599999999999</c:v>
                </c:pt>
                <c:pt idx="29">
                  <c:v>192.24299999999999</c:v>
                </c:pt>
                <c:pt idx="30">
                  <c:v>192.25</c:v>
                </c:pt>
                <c:pt idx="31">
                  <c:v>192.25700000000001</c:v>
                </c:pt>
                <c:pt idx="32">
                  <c:v>192.26399999999998</c:v>
                </c:pt>
                <c:pt idx="33">
                  <c:v>192.27099999999999</c:v>
                </c:pt>
                <c:pt idx="34">
                  <c:v>192.27799999999999</c:v>
                </c:pt>
                <c:pt idx="35">
                  <c:v>192.285</c:v>
                </c:pt>
                <c:pt idx="36">
                  <c:v>192.292</c:v>
                </c:pt>
                <c:pt idx="37">
                  <c:v>192.29899999999998</c:v>
                </c:pt>
                <c:pt idx="38">
                  <c:v>192.30600000000001</c:v>
                </c:pt>
                <c:pt idx="39">
                  <c:v>192.31200000000001</c:v>
                </c:pt>
                <c:pt idx="40">
                  <c:v>192.31900000000002</c:v>
                </c:pt>
                <c:pt idx="41">
                  <c:v>192.32600000000008</c:v>
                </c:pt>
                <c:pt idx="42">
                  <c:v>192.333</c:v>
                </c:pt>
                <c:pt idx="43">
                  <c:v>192.34</c:v>
                </c:pt>
                <c:pt idx="44">
                  <c:v>192.34700000000001</c:v>
                </c:pt>
                <c:pt idx="45">
                  <c:v>192.35400000000001</c:v>
                </c:pt>
                <c:pt idx="46">
                  <c:v>192.36100000000008</c:v>
                </c:pt>
                <c:pt idx="47">
                  <c:v>192.36800000000008</c:v>
                </c:pt>
                <c:pt idx="48">
                  <c:v>192.375</c:v>
                </c:pt>
                <c:pt idx="49">
                  <c:v>192.38200000000009</c:v>
                </c:pt>
                <c:pt idx="50">
                  <c:v>192.38900000000001</c:v>
                </c:pt>
                <c:pt idx="51">
                  <c:v>192.39600000000004</c:v>
                </c:pt>
                <c:pt idx="52">
                  <c:v>192.40300000000002</c:v>
                </c:pt>
                <c:pt idx="53">
                  <c:v>192.41</c:v>
                </c:pt>
                <c:pt idx="54">
                  <c:v>192.417</c:v>
                </c:pt>
                <c:pt idx="55">
                  <c:v>192.42400000000001</c:v>
                </c:pt>
                <c:pt idx="56">
                  <c:v>192.43100000000001</c:v>
                </c:pt>
                <c:pt idx="57">
                  <c:v>192.43800000000007</c:v>
                </c:pt>
                <c:pt idx="58">
                  <c:v>192.44399999999999</c:v>
                </c:pt>
                <c:pt idx="59">
                  <c:v>192.45100000000008</c:v>
                </c:pt>
                <c:pt idx="60">
                  <c:v>192.45800000000008</c:v>
                </c:pt>
                <c:pt idx="61">
                  <c:v>192.465</c:v>
                </c:pt>
                <c:pt idx="62">
                  <c:v>192.47200000000001</c:v>
                </c:pt>
                <c:pt idx="63">
                  <c:v>192.47899999999998</c:v>
                </c:pt>
                <c:pt idx="64">
                  <c:v>192.48600000000008</c:v>
                </c:pt>
                <c:pt idx="65">
                  <c:v>192.49300000000002</c:v>
                </c:pt>
                <c:pt idx="66">
                  <c:v>192.5</c:v>
                </c:pt>
                <c:pt idx="67">
                  <c:v>192.50700000000001</c:v>
                </c:pt>
                <c:pt idx="68">
                  <c:v>192.51399999999998</c:v>
                </c:pt>
                <c:pt idx="69">
                  <c:v>192.52100000000004</c:v>
                </c:pt>
                <c:pt idx="70">
                  <c:v>192.52800000000008</c:v>
                </c:pt>
                <c:pt idx="71">
                  <c:v>192.535</c:v>
                </c:pt>
                <c:pt idx="72">
                  <c:v>192.542</c:v>
                </c:pt>
                <c:pt idx="73">
                  <c:v>192.54899999999998</c:v>
                </c:pt>
                <c:pt idx="74">
                  <c:v>192.55600000000001</c:v>
                </c:pt>
                <c:pt idx="75">
                  <c:v>192.56200000000001</c:v>
                </c:pt>
                <c:pt idx="76">
                  <c:v>192.56900000000002</c:v>
                </c:pt>
                <c:pt idx="77">
                  <c:v>192.57599999999999</c:v>
                </c:pt>
                <c:pt idx="78">
                  <c:v>192.583</c:v>
                </c:pt>
                <c:pt idx="79">
                  <c:v>192.59</c:v>
                </c:pt>
                <c:pt idx="80">
                  <c:v>192.59700000000001</c:v>
                </c:pt>
                <c:pt idx="81">
                  <c:v>192.60399999999998</c:v>
                </c:pt>
                <c:pt idx="82">
                  <c:v>192.61099999999999</c:v>
                </c:pt>
                <c:pt idx="83">
                  <c:v>192.61799999999999</c:v>
                </c:pt>
                <c:pt idx="84">
                  <c:v>192.625</c:v>
                </c:pt>
                <c:pt idx="85">
                  <c:v>192.63200000000001</c:v>
                </c:pt>
                <c:pt idx="86">
                  <c:v>192.63899999999998</c:v>
                </c:pt>
                <c:pt idx="87">
                  <c:v>192.64599999999999</c:v>
                </c:pt>
                <c:pt idx="88">
                  <c:v>192.65300000000002</c:v>
                </c:pt>
                <c:pt idx="89">
                  <c:v>192.66</c:v>
                </c:pt>
                <c:pt idx="90">
                  <c:v>192.667</c:v>
                </c:pt>
                <c:pt idx="91">
                  <c:v>192.67399999999998</c:v>
                </c:pt>
                <c:pt idx="92">
                  <c:v>192.68100000000001</c:v>
                </c:pt>
                <c:pt idx="93">
                  <c:v>192.68800000000007</c:v>
                </c:pt>
                <c:pt idx="94">
                  <c:v>192.69399999999999</c:v>
                </c:pt>
                <c:pt idx="95">
                  <c:v>192.70099999999999</c:v>
                </c:pt>
                <c:pt idx="96">
                  <c:v>192.708</c:v>
                </c:pt>
                <c:pt idx="97">
                  <c:v>192.71499999999995</c:v>
                </c:pt>
                <c:pt idx="98">
                  <c:v>192.72200000000001</c:v>
                </c:pt>
                <c:pt idx="99">
                  <c:v>192.72899999999998</c:v>
                </c:pt>
                <c:pt idx="100">
                  <c:v>192.73599999999999</c:v>
                </c:pt>
                <c:pt idx="101">
                  <c:v>192.74299999999999</c:v>
                </c:pt>
                <c:pt idx="102">
                  <c:v>192.75</c:v>
                </c:pt>
                <c:pt idx="103">
                  <c:v>192.75700000000001</c:v>
                </c:pt>
                <c:pt idx="104">
                  <c:v>192.76399999999998</c:v>
                </c:pt>
                <c:pt idx="105">
                  <c:v>192.77099999999999</c:v>
                </c:pt>
                <c:pt idx="106">
                  <c:v>192.77799999999999</c:v>
                </c:pt>
                <c:pt idx="107">
                  <c:v>192.785</c:v>
                </c:pt>
                <c:pt idx="108">
                  <c:v>192.792</c:v>
                </c:pt>
                <c:pt idx="109">
                  <c:v>192.79899999999998</c:v>
                </c:pt>
                <c:pt idx="110">
                  <c:v>192.80600000000001</c:v>
                </c:pt>
                <c:pt idx="111">
                  <c:v>192.81200000000001</c:v>
                </c:pt>
                <c:pt idx="112">
                  <c:v>192.81900000000002</c:v>
                </c:pt>
                <c:pt idx="113">
                  <c:v>192.82600000000008</c:v>
                </c:pt>
                <c:pt idx="114">
                  <c:v>192.833</c:v>
                </c:pt>
                <c:pt idx="115">
                  <c:v>192.84</c:v>
                </c:pt>
                <c:pt idx="116">
                  <c:v>192.84700000000001</c:v>
                </c:pt>
                <c:pt idx="117">
                  <c:v>192.85400000000001</c:v>
                </c:pt>
                <c:pt idx="118">
                  <c:v>192.86100000000008</c:v>
                </c:pt>
                <c:pt idx="119">
                  <c:v>192.86800000000008</c:v>
                </c:pt>
                <c:pt idx="120">
                  <c:v>192.875</c:v>
                </c:pt>
                <c:pt idx="121">
                  <c:v>192.88200000000009</c:v>
                </c:pt>
                <c:pt idx="122">
                  <c:v>192.88900000000001</c:v>
                </c:pt>
                <c:pt idx="123">
                  <c:v>192.89600000000004</c:v>
                </c:pt>
                <c:pt idx="124">
                  <c:v>192.90300000000002</c:v>
                </c:pt>
                <c:pt idx="125">
                  <c:v>192.91</c:v>
                </c:pt>
                <c:pt idx="126">
                  <c:v>192.917</c:v>
                </c:pt>
                <c:pt idx="127">
                  <c:v>192.92400000000001</c:v>
                </c:pt>
                <c:pt idx="128">
                  <c:v>192.93100000000001</c:v>
                </c:pt>
                <c:pt idx="129">
                  <c:v>192.93800000000007</c:v>
                </c:pt>
                <c:pt idx="130">
                  <c:v>192.94399999999999</c:v>
                </c:pt>
                <c:pt idx="131">
                  <c:v>192.95100000000008</c:v>
                </c:pt>
                <c:pt idx="132">
                  <c:v>192.95800000000008</c:v>
                </c:pt>
                <c:pt idx="133">
                  <c:v>192.965</c:v>
                </c:pt>
                <c:pt idx="134">
                  <c:v>192.97200000000001</c:v>
                </c:pt>
                <c:pt idx="135">
                  <c:v>192.97899999999998</c:v>
                </c:pt>
                <c:pt idx="136">
                  <c:v>192.98600000000008</c:v>
                </c:pt>
                <c:pt idx="137">
                  <c:v>192.99300000000002</c:v>
                </c:pt>
                <c:pt idx="138">
                  <c:v>193</c:v>
                </c:pt>
                <c:pt idx="139">
                  <c:v>193.00700000000001</c:v>
                </c:pt>
                <c:pt idx="140">
                  <c:v>193.01399999999998</c:v>
                </c:pt>
                <c:pt idx="141">
                  <c:v>193.02100000000004</c:v>
                </c:pt>
                <c:pt idx="142">
                  <c:v>193.02800000000008</c:v>
                </c:pt>
                <c:pt idx="143">
                  <c:v>193.035</c:v>
                </c:pt>
                <c:pt idx="144">
                  <c:v>193.042</c:v>
                </c:pt>
                <c:pt idx="145">
                  <c:v>193.04899999999998</c:v>
                </c:pt>
                <c:pt idx="146">
                  <c:v>193.05600000000001</c:v>
                </c:pt>
                <c:pt idx="147">
                  <c:v>193.06200000000001</c:v>
                </c:pt>
                <c:pt idx="148">
                  <c:v>193.06900000000002</c:v>
                </c:pt>
                <c:pt idx="149">
                  <c:v>193.07599999999999</c:v>
                </c:pt>
                <c:pt idx="150">
                  <c:v>193.083</c:v>
                </c:pt>
                <c:pt idx="151">
                  <c:v>193.09</c:v>
                </c:pt>
                <c:pt idx="152">
                  <c:v>193.09700000000001</c:v>
                </c:pt>
                <c:pt idx="153">
                  <c:v>193.10399999999998</c:v>
                </c:pt>
                <c:pt idx="154">
                  <c:v>193.11099999999999</c:v>
                </c:pt>
                <c:pt idx="155">
                  <c:v>193.11799999999999</c:v>
                </c:pt>
                <c:pt idx="156">
                  <c:v>193.125</c:v>
                </c:pt>
                <c:pt idx="157">
                  <c:v>193.13200000000001</c:v>
                </c:pt>
                <c:pt idx="158">
                  <c:v>193.13899999999998</c:v>
                </c:pt>
                <c:pt idx="159">
                  <c:v>193.14599999999999</c:v>
                </c:pt>
                <c:pt idx="160">
                  <c:v>193.15300000000002</c:v>
                </c:pt>
                <c:pt idx="161">
                  <c:v>193.16</c:v>
                </c:pt>
                <c:pt idx="162">
                  <c:v>193.167</c:v>
                </c:pt>
                <c:pt idx="163">
                  <c:v>193.17399999999998</c:v>
                </c:pt>
                <c:pt idx="164">
                  <c:v>193.18100000000001</c:v>
                </c:pt>
                <c:pt idx="165">
                  <c:v>193.18800000000007</c:v>
                </c:pt>
                <c:pt idx="166">
                  <c:v>193.19399999999999</c:v>
                </c:pt>
                <c:pt idx="167">
                  <c:v>193.20099999999999</c:v>
                </c:pt>
                <c:pt idx="168">
                  <c:v>193.208</c:v>
                </c:pt>
                <c:pt idx="169">
                  <c:v>193.21499999999995</c:v>
                </c:pt>
                <c:pt idx="170">
                  <c:v>193.22200000000001</c:v>
                </c:pt>
                <c:pt idx="171">
                  <c:v>193.22899999999998</c:v>
                </c:pt>
                <c:pt idx="172">
                  <c:v>193.23599999999999</c:v>
                </c:pt>
                <c:pt idx="173">
                  <c:v>193.24299999999999</c:v>
                </c:pt>
                <c:pt idx="174">
                  <c:v>193.25</c:v>
                </c:pt>
                <c:pt idx="175">
                  <c:v>193.25700000000001</c:v>
                </c:pt>
                <c:pt idx="176">
                  <c:v>193.26399999999998</c:v>
                </c:pt>
                <c:pt idx="177">
                  <c:v>193.27099999999999</c:v>
                </c:pt>
                <c:pt idx="178">
                  <c:v>193.27799999999999</c:v>
                </c:pt>
                <c:pt idx="179">
                  <c:v>193.285</c:v>
                </c:pt>
                <c:pt idx="180">
                  <c:v>193.292</c:v>
                </c:pt>
                <c:pt idx="181">
                  <c:v>193.29899999999998</c:v>
                </c:pt>
                <c:pt idx="182">
                  <c:v>193.30600000000001</c:v>
                </c:pt>
                <c:pt idx="183">
                  <c:v>193.31200000000001</c:v>
                </c:pt>
                <c:pt idx="184">
                  <c:v>193.31900000000002</c:v>
                </c:pt>
                <c:pt idx="185">
                  <c:v>193.32600000000008</c:v>
                </c:pt>
                <c:pt idx="186">
                  <c:v>193.333</c:v>
                </c:pt>
                <c:pt idx="187">
                  <c:v>193.34</c:v>
                </c:pt>
                <c:pt idx="188">
                  <c:v>193.34700000000001</c:v>
                </c:pt>
                <c:pt idx="189">
                  <c:v>193.35400000000001</c:v>
                </c:pt>
                <c:pt idx="190">
                  <c:v>193.36100000000008</c:v>
                </c:pt>
                <c:pt idx="191">
                  <c:v>193.36800000000008</c:v>
                </c:pt>
                <c:pt idx="192">
                  <c:v>193.375</c:v>
                </c:pt>
                <c:pt idx="193">
                  <c:v>193.38200000000009</c:v>
                </c:pt>
                <c:pt idx="194">
                  <c:v>193.38900000000001</c:v>
                </c:pt>
                <c:pt idx="195">
                  <c:v>193.39600000000004</c:v>
                </c:pt>
                <c:pt idx="196">
                  <c:v>193.40300000000002</c:v>
                </c:pt>
                <c:pt idx="197">
                  <c:v>193.41</c:v>
                </c:pt>
                <c:pt idx="198">
                  <c:v>193.417</c:v>
                </c:pt>
                <c:pt idx="199">
                  <c:v>193.42400000000001</c:v>
                </c:pt>
                <c:pt idx="200">
                  <c:v>193.43100000000001</c:v>
                </c:pt>
                <c:pt idx="201">
                  <c:v>193.43800000000007</c:v>
                </c:pt>
                <c:pt idx="202">
                  <c:v>193.44399999999999</c:v>
                </c:pt>
                <c:pt idx="203">
                  <c:v>193.45100000000008</c:v>
                </c:pt>
                <c:pt idx="204">
                  <c:v>193.45800000000008</c:v>
                </c:pt>
                <c:pt idx="205">
                  <c:v>193.465</c:v>
                </c:pt>
                <c:pt idx="206">
                  <c:v>193.47200000000001</c:v>
                </c:pt>
                <c:pt idx="207">
                  <c:v>193.47899999999998</c:v>
                </c:pt>
                <c:pt idx="208">
                  <c:v>193.48600000000008</c:v>
                </c:pt>
                <c:pt idx="209">
                  <c:v>193.49300000000002</c:v>
                </c:pt>
                <c:pt idx="210">
                  <c:v>193.5</c:v>
                </c:pt>
                <c:pt idx="211">
                  <c:v>193.50700000000001</c:v>
                </c:pt>
                <c:pt idx="212">
                  <c:v>193.51399999999998</c:v>
                </c:pt>
                <c:pt idx="213">
                  <c:v>193.52100000000004</c:v>
                </c:pt>
                <c:pt idx="214">
                  <c:v>193.52800000000008</c:v>
                </c:pt>
                <c:pt idx="215">
                  <c:v>193.535</c:v>
                </c:pt>
                <c:pt idx="216">
                  <c:v>193.542</c:v>
                </c:pt>
                <c:pt idx="217">
                  <c:v>193.54899999999998</c:v>
                </c:pt>
                <c:pt idx="218">
                  <c:v>193.55600000000001</c:v>
                </c:pt>
                <c:pt idx="219">
                  <c:v>193.56200000000001</c:v>
                </c:pt>
                <c:pt idx="220">
                  <c:v>193.56900000000002</c:v>
                </c:pt>
                <c:pt idx="221">
                  <c:v>193.57599999999999</c:v>
                </c:pt>
                <c:pt idx="222">
                  <c:v>193.583</c:v>
                </c:pt>
                <c:pt idx="223">
                  <c:v>193.59</c:v>
                </c:pt>
                <c:pt idx="224">
                  <c:v>193.59700000000001</c:v>
                </c:pt>
                <c:pt idx="225">
                  <c:v>193.60399999999998</c:v>
                </c:pt>
                <c:pt idx="226">
                  <c:v>193.61099999999999</c:v>
                </c:pt>
                <c:pt idx="227">
                  <c:v>193.61799999999999</c:v>
                </c:pt>
                <c:pt idx="228">
                  <c:v>193.625</c:v>
                </c:pt>
                <c:pt idx="229">
                  <c:v>193.63200000000001</c:v>
                </c:pt>
                <c:pt idx="230">
                  <c:v>193.63899999999998</c:v>
                </c:pt>
                <c:pt idx="231">
                  <c:v>193.64599999999999</c:v>
                </c:pt>
                <c:pt idx="232">
                  <c:v>193.65300000000002</c:v>
                </c:pt>
                <c:pt idx="233">
                  <c:v>193.66</c:v>
                </c:pt>
                <c:pt idx="234">
                  <c:v>193.667</c:v>
                </c:pt>
                <c:pt idx="235">
                  <c:v>193.67399999999998</c:v>
                </c:pt>
                <c:pt idx="236">
                  <c:v>193.68100000000001</c:v>
                </c:pt>
                <c:pt idx="237">
                  <c:v>193.68800000000007</c:v>
                </c:pt>
                <c:pt idx="238">
                  <c:v>193.69399999999999</c:v>
                </c:pt>
                <c:pt idx="239">
                  <c:v>193.70099999999999</c:v>
                </c:pt>
                <c:pt idx="240">
                  <c:v>193.708</c:v>
                </c:pt>
                <c:pt idx="241">
                  <c:v>193.71499999999995</c:v>
                </c:pt>
                <c:pt idx="242">
                  <c:v>193.72200000000001</c:v>
                </c:pt>
                <c:pt idx="243">
                  <c:v>193.72899999999998</c:v>
                </c:pt>
                <c:pt idx="244">
                  <c:v>193.73599999999999</c:v>
                </c:pt>
                <c:pt idx="245">
                  <c:v>193.74299999999999</c:v>
                </c:pt>
                <c:pt idx="246">
                  <c:v>193.75</c:v>
                </c:pt>
                <c:pt idx="247">
                  <c:v>193.75700000000001</c:v>
                </c:pt>
                <c:pt idx="248">
                  <c:v>193.76399999999998</c:v>
                </c:pt>
                <c:pt idx="249">
                  <c:v>193.77099999999999</c:v>
                </c:pt>
                <c:pt idx="250">
                  <c:v>193.77799999999999</c:v>
                </c:pt>
                <c:pt idx="251">
                  <c:v>193.785</c:v>
                </c:pt>
                <c:pt idx="252">
                  <c:v>193.792</c:v>
                </c:pt>
                <c:pt idx="253">
                  <c:v>193.79899999999998</c:v>
                </c:pt>
                <c:pt idx="254">
                  <c:v>193.80600000000001</c:v>
                </c:pt>
                <c:pt idx="255">
                  <c:v>193.81200000000001</c:v>
                </c:pt>
                <c:pt idx="256">
                  <c:v>193.81900000000002</c:v>
                </c:pt>
                <c:pt idx="257">
                  <c:v>193.82600000000008</c:v>
                </c:pt>
                <c:pt idx="258">
                  <c:v>193.833</c:v>
                </c:pt>
                <c:pt idx="259">
                  <c:v>193.84</c:v>
                </c:pt>
                <c:pt idx="260">
                  <c:v>193.84700000000001</c:v>
                </c:pt>
                <c:pt idx="261">
                  <c:v>193.85400000000001</c:v>
                </c:pt>
                <c:pt idx="262">
                  <c:v>193.86100000000008</c:v>
                </c:pt>
                <c:pt idx="263">
                  <c:v>193.86800000000008</c:v>
                </c:pt>
                <c:pt idx="264">
                  <c:v>193.875</c:v>
                </c:pt>
                <c:pt idx="265">
                  <c:v>193.88200000000009</c:v>
                </c:pt>
                <c:pt idx="266">
                  <c:v>193.88900000000001</c:v>
                </c:pt>
                <c:pt idx="267">
                  <c:v>193.89600000000004</c:v>
                </c:pt>
                <c:pt idx="268">
                  <c:v>193.90300000000002</c:v>
                </c:pt>
                <c:pt idx="269">
                  <c:v>193.91</c:v>
                </c:pt>
                <c:pt idx="270">
                  <c:v>193.917</c:v>
                </c:pt>
                <c:pt idx="271">
                  <c:v>193.92400000000001</c:v>
                </c:pt>
                <c:pt idx="272">
                  <c:v>193.93100000000001</c:v>
                </c:pt>
                <c:pt idx="273">
                  <c:v>193.93800000000007</c:v>
                </c:pt>
                <c:pt idx="274">
                  <c:v>193.94399999999999</c:v>
                </c:pt>
                <c:pt idx="275">
                  <c:v>193.95100000000008</c:v>
                </c:pt>
                <c:pt idx="276">
                  <c:v>193.95800000000008</c:v>
                </c:pt>
                <c:pt idx="277">
                  <c:v>193.965</c:v>
                </c:pt>
                <c:pt idx="278">
                  <c:v>193.97200000000001</c:v>
                </c:pt>
                <c:pt idx="279">
                  <c:v>193.97899999999998</c:v>
                </c:pt>
                <c:pt idx="280">
                  <c:v>193.98600000000008</c:v>
                </c:pt>
                <c:pt idx="281">
                  <c:v>193.99300000000002</c:v>
                </c:pt>
                <c:pt idx="282">
                  <c:v>194</c:v>
                </c:pt>
                <c:pt idx="283">
                  <c:v>194.00700000000001</c:v>
                </c:pt>
                <c:pt idx="284">
                  <c:v>194.01399999999998</c:v>
                </c:pt>
                <c:pt idx="285">
                  <c:v>194.02100000000004</c:v>
                </c:pt>
                <c:pt idx="286">
                  <c:v>194.02800000000008</c:v>
                </c:pt>
                <c:pt idx="287">
                  <c:v>194.035</c:v>
                </c:pt>
                <c:pt idx="288">
                  <c:v>194.042</c:v>
                </c:pt>
                <c:pt idx="289">
                  <c:v>194.04899999999998</c:v>
                </c:pt>
                <c:pt idx="290">
                  <c:v>194.05600000000001</c:v>
                </c:pt>
                <c:pt idx="291">
                  <c:v>194.06200000000001</c:v>
                </c:pt>
                <c:pt idx="292">
                  <c:v>194.06900000000002</c:v>
                </c:pt>
                <c:pt idx="293">
                  <c:v>194.07599999999999</c:v>
                </c:pt>
                <c:pt idx="294">
                  <c:v>194.083</c:v>
                </c:pt>
                <c:pt idx="295">
                  <c:v>194.09</c:v>
                </c:pt>
                <c:pt idx="296">
                  <c:v>194.09700000000001</c:v>
                </c:pt>
                <c:pt idx="297">
                  <c:v>194.10399999999998</c:v>
                </c:pt>
                <c:pt idx="298">
                  <c:v>194.11099999999999</c:v>
                </c:pt>
                <c:pt idx="299">
                  <c:v>194.11799999999999</c:v>
                </c:pt>
                <c:pt idx="300">
                  <c:v>194.125</c:v>
                </c:pt>
                <c:pt idx="301">
                  <c:v>194.13200000000001</c:v>
                </c:pt>
                <c:pt idx="302">
                  <c:v>194.13899999999998</c:v>
                </c:pt>
                <c:pt idx="303">
                  <c:v>194.14599999999999</c:v>
                </c:pt>
                <c:pt idx="304">
                  <c:v>194.15300000000002</c:v>
                </c:pt>
                <c:pt idx="305">
                  <c:v>194.16</c:v>
                </c:pt>
                <c:pt idx="306">
                  <c:v>194.167</c:v>
                </c:pt>
                <c:pt idx="307">
                  <c:v>194.17399999999998</c:v>
                </c:pt>
                <c:pt idx="308">
                  <c:v>194.18100000000001</c:v>
                </c:pt>
                <c:pt idx="309">
                  <c:v>194.18800000000007</c:v>
                </c:pt>
                <c:pt idx="310">
                  <c:v>194.19399999999999</c:v>
                </c:pt>
                <c:pt idx="311">
                  <c:v>194.20099999999999</c:v>
                </c:pt>
                <c:pt idx="312">
                  <c:v>194.208</c:v>
                </c:pt>
                <c:pt idx="313">
                  <c:v>194.21499999999995</c:v>
                </c:pt>
                <c:pt idx="314">
                  <c:v>194.22200000000001</c:v>
                </c:pt>
                <c:pt idx="315">
                  <c:v>194.22899999999998</c:v>
                </c:pt>
                <c:pt idx="316">
                  <c:v>194.23599999999999</c:v>
                </c:pt>
                <c:pt idx="317">
                  <c:v>194.24299999999999</c:v>
                </c:pt>
                <c:pt idx="318">
                  <c:v>194.25</c:v>
                </c:pt>
                <c:pt idx="319">
                  <c:v>194.25700000000001</c:v>
                </c:pt>
                <c:pt idx="320">
                  <c:v>194.26399999999998</c:v>
                </c:pt>
                <c:pt idx="321">
                  <c:v>194.27099999999999</c:v>
                </c:pt>
                <c:pt idx="322">
                  <c:v>194.27799999999999</c:v>
                </c:pt>
                <c:pt idx="323">
                  <c:v>194.285</c:v>
                </c:pt>
                <c:pt idx="324">
                  <c:v>194.292</c:v>
                </c:pt>
                <c:pt idx="325">
                  <c:v>194.29899999999998</c:v>
                </c:pt>
                <c:pt idx="326">
                  <c:v>194.30600000000001</c:v>
                </c:pt>
                <c:pt idx="327">
                  <c:v>194.31200000000001</c:v>
                </c:pt>
                <c:pt idx="328">
                  <c:v>194.31900000000002</c:v>
                </c:pt>
                <c:pt idx="329">
                  <c:v>194.32600000000008</c:v>
                </c:pt>
                <c:pt idx="330">
                  <c:v>194.333</c:v>
                </c:pt>
                <c:pt idx="331">
                  <c:v>194.34</c:v>
                </c:pt>
                <c:pt idx="332">
                  <c:v>194.34700000000001</c:v>
                </c:pt>
                <c:pt idx="333">
                  <c:v>194.35400000000001</c:v>
                </c:pt>
                <c:pt idx="334">
                  <c:v>194.36100000000008</c:v>
                </c:pt>
                <c:pt idx="335">
                  <c:v>194.36800000000008</c:v>
                </c:pt>
                <c:pt idx="336">
                  <c:v>194.375</c:v>
                </c:pt>
                <c:pt idx="337">
                  <c:v>194.38200000000009</c:v>
                </c:pt>
                <c:pt idx="338">
                  <c:v>194.38900000000001</c:v>
                </c:pt>
                <c:pt idx="339">
                  <c:v>194.39600000000004</c:v>
                </c:pt>
                <c:pt idx="340">
                  <c:v>194.40300000000002</c:v>
                </c:pt>
                <c:pt idx="341">
                  <c:v>194.41</c:v>
                </c:pt>
                <c:pt idx="342">
                  <c:v>194.417</c:v>
                </c:pt>
                <c:pt idx="343">
                  <c:v>194.42400000000001</c:v>
                </c:pt>
                <c:pt idx="344">
                  <c:v>194.43100000000001</c:v>
                </c:pt>
                <c:pt idx="345">
                  <c:v>194.43800000000007</c:v>
                </c:pt>
                <c:pt idx="346">
                  <c:v>194.44399999999999</c:v>
                </c:pt>
                <c:pt idx="347">
                  <c:v>194.45100000000008</c:v>
                </c:pt>
                <c:pt idx="348">
                  <c:v>194.45800000000008</c:v>
                </c:pt>
                <c:pt idx="349">
                  <c:v>194.465</c:v>
                </c:pt>
                <c:pt idx="350">
                  <c:v>194.47200000000001</c:v>
                </c:pt>
                <c:pt idx="351">
                  <c:v>194.47899999999998</c:v>
                </c:pt>
                <c:pt idx="352">
                  <c:v>194.48600000000008</c:v>
                </c:pt>
                <c:pt idx="353">
                  <c:v>194.49300000000002</c:v>
                </c:pt>
                <c:pt idx="354">
                  <c:v>194.5</c:v>
                </c:pt>
                <c:pt idx="355">
                  <c:v>194.50700000000001</c:v>
                </c:pt>
                <c:pt idx="356">
                  <c:v>194.51399999999998</c:v>
                </c:pt>
                <c:pt idx="357">
                  <c:v>194.52100000000004</c:v>
                </c:pt>
                <c:pt idx="358">
                  <c:v>194.52800000000008</c:v>
                </c:pt>
                <c:pt idx="359">
                  <c:v>194.535</c:v>
                </c:pt>
                <c:pt idx="360">
                  <c:v>194.542</c:v>
                </c:pt>
                <c:pt idx="361">
                  <c:v>194.54899999999998</c:v>
                </c:pt>
                <c:pt idx="362">
                  <c:v>194.55600000000001</c:v>
                </c:pt>
                <c:pt idx="363">
                  <c:v>194.56200000000001</c:v>
                </c:pt>
                <c:pt idx="364">
                  <c:v>194.56900000000002</c:v>
                </c:pt>
                <c:pt idx="365">
                  <c:v>194.57599999999999</c:v>
                </c:pt>
                <c:pt idx="366">
                  <c:v>194.583</c:v>
                </c:pt>
                <c:pt idx="367">
                  <c:v>194.59</c:v>
                </c:pt>
                <c:pt idx="368">
                  <c:v>194.59700000000001</c:v>
                </c:pt>
                <c:pt idx="369">
                  <c:v>194.60399999999998</c:v>
                </c:pt>
                <c:pt idx="370">
                  <c:v>194.61099999999999</c:v>
                </c:pt>
                <c:pt idx="371">
                  <c:v>194.61799999999999</c:v>
                </c:pt>
                <c:pt idx="372">
                  <c:v>194.625</c:v>
                </c:pt>
                <c:pt idx="373">
                  <c:v>194.63200000000001</c:v>
                </c:pt>
                <c:pt idx="374">
                  <c:v>194.63899999999998</c:v>
                </c:pt>
                <c:pt idx="375">
                  <c:v>194.64599999999999</c:v>
                </c:pt>
                <c:pt idx="376">
                  <c:v>194.65300000000002</c:v>
                </c:pt>
                <c:pt idx="377">
                  <c:v>194.66</c:v>
                </c:pt>
                <c:pt idx="378">
                  <c:v>194.667</c:v>
                </c:pt>
                <c:pt idx="379">
                  <c:v>194.67399999999998</c:v>
                </c:pt>
                <c:pt idx="380">
                  <c:v>194.68100000000001</c:v>
                </c:pt>
                <c:pt idx="381">
                  <c:v>194.68800000000007</c:v>
                </c:pt>
                <c:pt idx="382">
                  <c:v>194.69399999999999</c:v>
                </c:pt>
                <c:pt idx="383">
                  <c:v>194.70099999999999</c:v>
                </c:pt>
                <c:pt idx="384">
                  <c:v>194.708</c:v>
                </c:pt>
                <c:pt idx="385">
                  <c:v>194.71499999999995</c:v>
                </c:pt>
                <c:pt idx="386">
                  <c:v>194.72200000000001</c:v>
                </c:pt>
                <c:pt idx="387">
                  <c:v>194.72899999999998</c:v>
                </c:pt>
                <c:pt idx="388">
                  <c:v>194.73599999999999</c:v>
                </c:pt>
                <c:pt idx="389">
                  <c:v>194.74299999999999</c:v>
                </c:pt>
                <c:pt idx="390">
                  <c:v>194.75</c:v>
                </c:pt>
                <c:pt idx="391">
                  <c:v>194.75700000000001</c:v>
                </c:pt>
                <c:pt idx="392">
                  <c:v>194.76399999999998</c:v>
                </c:pt>
                <c:pt idx="393">
                  <c:v>194.77099999999999</c:v>
                </c:pt>
                <c:pt idx="394">
                  <c:v>194.77799999999999</c:v>
                </c:pt>
                <c:pt idx="395">
                  <c:v>194.785</c:v>
                </c:pt>
                <c:pt idx="396">
                  <c:v>194.792</c:v>
                </c:pt>
                <c:pt idx="397">
                  <c:v>194.79899999999998</c:v>
                </c:pt>
                <c:pt idx="398">
                  <c:v>194.80600000000001</c:v>
                </c:pt>
                <c:pt idx="399">
                  <c:v>194.81200000000001</c:v>
                </c:pt>
                <c:pt idx="400">
                  <c:v>194.81900000000002</c:v>
                </c:pt>
                <c:pt idx="401">
                  <c:v>194.82600000000008</c:v>
                </c:pt>
                <c:pt idx="402">
                  <c:v>194.833</c:v>
                </c:pt>
                <c:pt idx="403">
                  <c:v>194.84</c:v>
                </c:pt>
                <c:pt idx="404">
                  <c:v>194.84700000000001</c:v>
                </c:pt>
                <c:pt idx="405">
                  <c:v>194.85400000000001</c:v>
                </c:pt>
                <c:pt idx="406">
                  <c:v>194.86100000000008</c:v>
                </c:pt>
                <c:pt idx="407">
                  <c:v>194.86800000000008</c:v>
                </c:pt>
                <c:pt idx="408">
                  <c:v>194.875</c:v>
                </c:pt>
                <c:pt idx="409">
                  <c:v>194.88200000000009</c:v>
                </c:pt>
                <c:pt idx="410">
                  <c:v>194.88900000000001</c:v>
                </c:pt>
                <c:pt idx="411">
                  <c:v>194.89600000000004</c:v>
                </c:pt>
                <c:pt idx="412">
                  <c:v>194.90300000000002</c:v>
                </c:pt>
                <c:pt idx="413">
                  <c:v>194.91</c:v>
                </c:pt>
                <c:pt idx="414">
                  <c:v>194.917</c:v>
                </c:pt>
                <c:pt idx="415">
                  <c:v>194.92400000000001</c:v>
                </c:pt>
                <c:pt idx="416">
                  <c:v>194.93100000000001</c:v>
                </c:pt>
                <c:pt idx="417">
                  <c:v>194.93800000000007</c:v>
                </c:pt>
                <c:pt idx="418">
                  <c:v>194.94399999999999</c:v>
                </c:pt>
                <c:pt idx="419">
                  <c:v>194.95100000000008</c:v>
                </c:pt>
                <c:pt idx="420">
                  <c:v>194.95800000000008</c:v>
                </c:pt>
                <c:pt idx="421">
                  <c:v>194.965</c:v>
                </c:pt>
                <c:pt idx="422">
                  <c:v>194.97200000000001</c:v>
                </c:pt>
                <c:pt idx="423">
                  <c:v>194.97899999999998</c:v>
                </c:pt>
                <c:pt idx="424">
                  <c:v>194.98600000000008</c:v>
                </c:pt>
                <c:pt idx="425">
                  <c:v>194.99300000000002</c:v>
                </c:pt>
                <c:pt idx="426">
                  <c:v>195</c:v>
                </c:pt>
                <c:pt idx="427">
                  <c:v>195.00700000000001</c:v>
                </c:pt>
                <c:pt idx="428">
                  <c:v>195.01399999999998</c:v>
                </c:pt>
                <c:pt idx="429">
                  <c:v>195.02100000000004</c:v>
                </c:pt>
                <c:pt idx="430">
                  <c:v>195.02800000000008</c:v>
                </c:pt>
                <c:pt idx="431">
                  <c:v>195.035</c:v>
                </c:pt>
                <c:pt idx="432">
                  <c:v>195.042</c:v>
                </c:pt>
                <c:pt idx="433">
                  <c:v>195.04899999999998</c:v>
                </c:pt>
                <c:pt idx="434">
                  <c:v>195.05600000000001</c:v>
                </c:pt>
                <c:pt idx="435">
                  <c:v>195.06200000000001</c:v>
                </c:pt>
                <c:pt idx="436">
                  <c:v>195.06900000000002</c:v>
                </c:pt>
                <c:pt idx="437">
                  <c:v>195.07599999999999</c:v>
                </c:pt>
                <c:pt idx="438">
                  <c:v>195.083</c:v>
                </c:pt>
                <c:pt idx="439">
                  <c:v>195.09</c:v>
                </c:pt>
                <c:pt idx="440">
                  <c:v>195.09700000000001</c:v>
                </c:pt>
                <c:pt idx="441">
                  <c:v>195.10399999999998</c:v>
                </c:pt>
                <c:pt idx="442">
                  <c:v>195.11099999999999</c:v>
                </c:pt>
                <c:pt idx="443">
                  <c:v>195.11799999999999</c:v>
                </c:pt>
                <c:pt idx="444">
                  <c:v>195.125</c:v>
                </c:pt>
                <c:pt idx="445">
                  <c:v>195.13200000000001</c:v>
                </c:pt>
                <c:pt idx="446">
                  <c:v>195.13899999999998</c:v>
                </c:pt>
                <c:pt idx="447">
                  <c:v>195.14599999999999</c:v>
                </c:pt>
                <c:pt idx="448">
                  <c:v>195.15300000000002</c:v>
                </c:pt>
                <c:pt idx="449">
                  <c:v>195.16</c:v>
                </c:pt>
                <c:pt idx="450">
                  <c:v>195.167</c:v>
                </c:pt>
                <c:pt idx="451">
                  <c:v>195.17399999999998</c:v>
                </c:pt>
                <c:pt idx="452">
                  <c:v>195.18100000000001</c:v>
                </c:pt>
                <c:pt idx="453">
                  <c:v>195.18800000000007</c:v>
                </c:pt>
                <c:pt idx="454">
                  <c:v>195.19399999999999</c:v>
                </c:pt>
                <c:pt idx="455">
                  <c:v>195.20099999999999</c:v>
                </c:pt>
                <c:pt idx="456">
                  <c:v>195.208</c:v>
                </c:pt>
                <c:pt idx="457">
                  <c:v>195.21499999999995</c:v>
                </c:pt>
                <c:pt idx="458">
                  <c:v>195.22200000000001</c:v>
                </c:pt>
                <c:pt idx="459">
                  <c:v>195.22899999999998</c:v>
                </c:pt>
                <c:pt idx="460">
                  <c:v>195.23599999999999</c:v>
                </c:pt>
                <c:pt idx="461">
                  <c:v>195.24299999999999</c:v>
                </c:pt>
                <c:pt idx="462">
                  <c:v>195.25</c:v>
                </c:pt>
                <c:pt idx="463">
                  <c:v>195.25700000000001</c:v>
                </c:pt>
                <c:pt idx="464">
                  <c:v>195.26399999999998</c:v>
                </c:pt>
                <c:pt idx="465">
                  <c:v>195.27099999999999</c:v>
                </c:pt>
                <c:pt idx="466">
                  <c:v>195.27799999999999</c:v>
                </c:pt>
                <c:pt idx="467">
                  <c:v>195.285</c:v>
                </c:pt>
                <c:pt idx="468">
                  <c:v>195.292</c:v>
                </c:pt>
                <c:pt idx="469">
                  <c:v>195.29899999999998</c:v>
                </c:pt>
                <c:pt idx="470">
                  <c:v>195.30600000000001</c:v>
                </c:pt>
                <c:pt idx="471">
                  <c:v>195.31200000000001</c:v>
                </c:pt>
                <c:pt idx="472">
                  <c:v>195.31900000000002</c:v>
                </c:pt>
                <c:pt idx="473">
                  <c:v>195.32600000000008</c:v>
                </c:pt>
                <c:pt idx="474">
                  <c:v>195.333</c:v>
                </c:pt>
                <c:pt idx="475">
                  <c:v>195.34</c:v>
                </c:pt>
                <c:pt idx="476">
                  <c:v>195.34700000000001</c:v>
                </c:pt>
                <c:pt idx="477">
                  <c:v>195.35400000000001</c:v>
                </c:pt>
                <c:pt idx="478">
                  <c:v>195.36100000000008</c:v>
                </c:pt>
                <c:pt idx="479">
                  <c:v>195.36800000000008</c:v>
                </c:pt>
                <c:pt idx="480">
                  <c:v>195.375</c:v>
                </c:pt>
                <c:pt idx="481">
                  <c:v>195.38200000000009</c:v>
                </c:pt>
                <c:pt idx="482">
                  <c:v>195.38900000000001</c:v>
                </c:pt>
                <c:pt idx="483">
                  <c:v>195.39600000000004</c:v>
                </c:pt>
                <c:pt idx="484">
                  <c:v>195.40300000000002</c:v>
                </c:pt>
                <c:pt idx="485">
                  <c:v>195.41</c:v>
                </c:pt>
                <c:pt idx="486">
                  <c:v>195.417</c:v>
                </c:pt>
                <c:pt idx="487">
                  <c:v>195.42400000000001</c:v>
                </c:pt>
                <c:pt idx="488">
                  <c:v>195.43100000000001</c:v>
                </c:pt>
                <c:pt idx="489">
                  <c:v>195.43800000000007</c:v>
                </c:pt>
                <c:pt idx="490">
                  <c:v>195.44399999999999</c:v>
                </c:pt>
                <c:pt idx="491">
                  <c:v>195.45100000000008</c:v>
                </c:pt>
                <c:pt idx="492">
                  <c:v>195.45800000000008</c:v>
                </c:pt>
                <c:pt idx="493">
                  <c:v>195.465</c:v>
                </c:pt>
                <c:pt idx="494">
                  <c:v>195.47200000000001</c:v>
                </c:pt>
                <c:pt idx="495">
                  <c:v>195.47899999999998</c:v>
                </c:pt>
                <c:pt idx="496">
                  <c:v>195.48600000000008</c:v>
                </c:pt>
                <c:pt idx="497">
                  <c:v>195.49300000000002</c:v>
                </c:pt>
                <c:pt idx="498">
                  <c:v>195.5</c:v>
                </c:pt>
                <c:pt idx="499">
                  <c:v>195.50700000000001</c:v>
                </c:pt>
                <c:pt idx="500">
                  <c:v>195.51399999999998</c:v>
                </c:pt>
                <c:pt idx="501">
                  <c:v>195.52100000000004</c:v>
                </c:pt>
                <c:pt idx="502">
                  <c:v>195.52800000000008</c:v>
                </c:pt>
                <c:pt idx="503">
                  <c:v>195.535</c:v>
                </c:pt>
                <c:pt idx="504">
                  <c:v>195.542</c:v>
                </c:pt>
                <c:pt idx="505">
                  <c:v>195.54899999999998</c:v>
                </c:pt>
                <c:pt idx="506">
                  <c:v>195.55600000000001</c:v>
                </c:pt>
                <c:pt idx="507">
                  <c:v>195.56200000000001</c:v>
                </c:pt>
                <c:pt idx="508">
                  <c:v>195.56900000000002</c:v>
                </c:pt>
                <c:pt idx="509">
                  <c:v>195.57599999999999</c:v>
                </c:pt>
                <c:pt idx="510">
                  <c:v>195.583</c:v>
                </c:pt>
                <c:pt idx="511">
                  <c:v>195.59</c:v>
                </c:pt>
                <c:pt idx="512">
                  <c:v>195.59700000000001</c:v>
                </c:pt>
                <c:pt idx="513">
                  <c:v>195.60399999999998</c:v>
                </c:pt>
                <c:pt idx="514">
                  <c:v>195.61099999999999</c:v>
                </c:pt>
                <c:pt idx="515">
                  <c:v>195.61799999999999</c:v>
                </c:pt>
                <c:pt idx="516">
                  <c:v>195.625</c:v>
                </c:pt>
                <c:pt idx="517">
                  <c:v>195.63200000000001</c:v>
                </c:pt>
                <c:pt idx="518">
                  <c:v>195.63899999999998</c:v>
                </c:pt>
                <c:pt idx="519">
                  <c:v>195.64599999999999</c:v>
                </c:pt>
                <c:pt idx="520">
                  <c:v>195.65300000000002</c:v>
                </c:pt>
                <c:pt idx="521">
                  <c:v>195.66</c:v>
                </c:pt>
                <c:pt idx="522">
                  <c:v>195.667</c:v>
                </c:pt>
                <c:pt idx="523">
                  <c:v>195.67399999999998</c:v>
                </c:pt>
                <c:pt idx="524">
                  <c:v>195.68100000000001</c:v>
                </c:pt>
                <c:pt idx="525">
                  <c:v>195.68800000000007</c:v>
                </c:pt>
                <c:pt idx="526">
                  <c:v>195.69399999999999</c:v>
                </c:pt>
                <c:pt idx="527">
                  <c:v>195.70099999999999</c:v>
                </c:pt>
                <c:pt idx="528">
                  <c:v>195.708</c:v>
                </c:pt>
                <c:pt idx="529">
                  <c:v>195.71499999999995</c:v>
                </c:pt>
                <c:pt idx="530">
                  <c:v>195.72200000000001</c:v>
                </c:pt>
                <c:pt idx="531">
                  <c:v>195.72899999999998</c:v>
                </c:pt>
                <c:pt idx="532">
                  <c:v>195.73599999999999</c:v>
                </c:pt>
                <c:pt idx="533">
                  <c:v>195.74299999999999</c:v>
                </c:pt>
                <c:pt idx="534">
                  <c:v>195.75</c:v>
                </c:pt>
                <c:pt idx="535">
                  <c:v>195.75700000000001</c:v>
                </c:pt>
                <c:pt idx="536">
                  <c:v>195.76399999999998</c:v>
                </c:pt>
                <c:pt idx="537">
                  <c:v>195.77099999999999</c:v>
                </c:pt>
                <c:pt idx="538">
                  <c:v>195.77799999999999</c:v>
                </c:pt>
                <c:pt idx="539">
                  <c:v>195.785</c:v>
                </c:pt>
                <c:pt idx="540">
                  <c:v>195.792</c:v>
                </c:pt>
                <c:pt idx="541">
                  <c:v>195.79899999999998</c:v>
                </c:pt>
                <c:pt idx="542">
                  <c:v>195.80600000000001</c:v>
                </c:pt>
                <c:pt idx="543">
                  <c:v>195.81200000000001</c:v>
                </c:pt>
                <c:pt idx="544">
                  <c:v>195.81900000000002</c:v>
                </c:pt>
                <c:pt idx="545">
                  <c:v>195.82600000000008</c:v>
                </c:pt>
                <c:pt idx="546">
                  <c:v>195.833</c:v>
                </c:pt>
                <c:pt idx="547">
                  <c:v>195.84</c:v>
                </c:pt>
                <c:pt idx="548">
                  <c:v>195.84700000000001</c:v>
                </c:pt>
                <c:pt idx="549">
                  <c:v>195.85400000000001</c:v>
                </c:pt>
                <c:pt idx="550">
                  <c:v>195.86100000000008</c:v>
                </c:pt>
                <c:pt idx="551">
                  <c:v>195.86800000000008</c:v>
                </c:pt>
                <c:pt idx="552">
                  <c:v>195.875</c:v>
                </c:pt>
                <c:pt idx="553">
                  <c:v>195.88200000000009</c:v>
                </c:pt>
                <c:pt idx="554">
                  <c:v>195.88900000000001</c:v>
                </c:pt>
                <c:pt idx="555">
                  <c:v>195.89600000000004</c:v>
                </c:pt>
                <c:pt idx="556">
                  <c:v>195.90300000000002</c:v>
                </c:pt>
                <c:pt idx="557">
                  <c:v>195.91</c:v>
                </c:pt>
                <c:pt idx="558">
                  <c:v>195.917</c:v>
                </c:pt>
                <c:pt idx="559">
                  <c:v>195.92400000000001</c:v>
                </c:pt>
                <c:pt idx="560">
                  <c:v>195.93100000000001</c:v>
                </c:pt>
                <c:pt idx="561">
                  <c:v>195.93800000000007</c:v>
                </c:pt>
                <c:pt idx="562">
                  <c:v>195.94399999999999</c:v>
                </c:pt>
                <c:pt idx="563">
                  <c:v>195.95100000000008</c:v>
                </c:pt>
                <c:pt idx="564">
                  <c:v>195.95800000000008</c:v>
                </c:pt>
                <c:pt idx="565">
                  <c:v>195.965</c:v>
                </c:pt>
                <c:pt idx="566">
                  <c:v>195.97200000000001</c:v>
                </c:pt>
                <c:pt idx="567">
                  <c:v>195.97899999999998</c:v>
                </c:pt>
                <c:pt idx="568">
                  <c:v>195.98600000000008</c:v>
                </c:pt>
                <c:pt idx="569">
                  <c:v>195.99300000000002</c:v>
                </c:pt>
                <c:pt idx="570">
                  <c:v>196</c:v>
                </c:pt>
                <c:pt idx="571">
                  <c:v>196.00700000000001</c:v>
                </c:pt>
                <c:pt idx="572">
                  <c:v>196.01399999999998</c:v>
                </c:pt>
                <c:pt idx="573">
                  <c:v>196.02100000000004</c:v>
                </c:pt>
                <c:pt idx="574">
                  <c:v>196.02800000000008</c:v>
                </c:pt>
                <c:pt idx="575">
                  <c:v>196.035</c:v>
                </c:pt>
                <c:pt idx="576">
                  <c:v>196.042</c:v>
                </c:pt>
                <c:pt idx="577">
                  <c:v>196.04899999999998</c:v>
                </c:pt>
                <c:pt idx="578">
                  <c:v>196.05600000000001</c:v>
                </c:pt>
                <c:pt idx="579">
                  <c:v>196.06200000000001</c:v>
                </c:pt>
                <c:pt idx="580">
                  <c:v>196.06900000000002</c:v>
                </c:pt>
                <c:pt idx="581">
                  <c:v>196.07599999999999</c:v>
                </c:pt>
                <c:pt idx="582">
                  <c:v>196.083</c:v>
                </c:pt>
                <c:pt idx="583">
                  <c:v>196.09</c:v>
                </c:pt>
                <c:pt idx="584">
                  <c:v>196.09700000000001</c:v>
                </c:pt>
                <c:pt idx="585">
                  <c:v>196.10399999999998</c:v>
                </c:pt>
                <c:pt idx="586">
                  <c:v>196.11099999999999</c:v>
                </c:pt>
                <c:pt idx="587">
                  <c:v>196.11799999999999</c:v>
                </c:pt>
                <c:pt idx="588">
                  <c:v>196.125</c:v>
                </c:pt>
                <c:pt idx="589">
                  <c:v>196.13200000000001</c:v>
                </c:pt>
                <c:pt idx="590">
                  <c:v>196.13899999999998</c:v>
                </c:pt>
                <c:pt idx="591">
                  <c:v>196.14599999999999</c:v>
                </c:pt>
                <c:pt idx="592">
                  <c:v>196.15300000000002</c:v>
                </c:pt>
                <c:pt idx="593">
                  <c:v>196.16</c:v>
                </c:pt>
                <c:pt idx="594">
                  <c:v>196.167</c:v>
                </c:pt>
                <c:pt idx="595">
                  <c:v>196.17399999999998</c:v>
                </c:pt>
                <c:pt idx="596">
                  <c:v>196.18100000000001</c:v>
                </c:pt>
                <c:pt idx="597">
                  <c:v>196.18800000000007</c:v>
                </c:pt>
                <c:pt idx="598">
                  <c:v>196.19399999999999</c:v>
                </c:pt>
                <c:pt idx="599">
                  <c:v>196.20099999999999</c:v>
                </c:pt>
                <c:pt idx="600">
                  <c:v>196.208</c:v>
                </c:pt>
                <c:pt idx="601">
                  <c:v>196.21499999999995</c:v>
                </c:pt>
                <c:pt idx="602">
                  <c:v>196.22200000000001</c:v>
                </c:pt>
                <c:pt idx="603">
                  <c:v>196.22899999999998</c:v>
                </c:pt>
                <c:pt idx="604">
                  <c:v>196.23599999999999</c:v>
                </c:pt>
                <c:pt idx="605">
                  <c:v>196.24299999999999</c:v>
                </c:pt>
                <c:pt idx="606">
                  <c:v>196.25</c:v>
                </c:pt>
                <c:pt idx="607">
                  <c:v>196.25700000000001</c:v>
                </c:pt>
                <c:pt idx="608">
                  <c:v>196.26399999999998</c:v>
                </c:pt>
                <c:pt idx="609">
                  <c:v>196.27099999999999</c:v>
                </c:pt>
                <c:pt idx="610">
                  <c:v>196.27799999999999</c:v>
                </c:pt>
                <c:pt idx="611">
                  <c:v>196.285</c:v>
                </c:pt>
                <c:pt idx="612">
                  <c:v>196.292</c:v>
                </c:pt>
                <c:pt idx="613">
                  <c:v>196.29899999999998</c:v>
                </c:pt>
                <c:pt idx="614">
                  <c:v>196.30600000000001</c:v>
                </c:pt>
                <c:pt idx="615">
                  <c:v>196.31200000000001</c:v>
                </c:pt>
                <c:pt idx="616">
                  <c:v>196.31900000000002</c:v>
                </c:pt>
                <c:pt idx="617">
                  <c:v>196.32600000000008</c:v>
                </c:pt>
                <c:pt idx="618">
                  <c:v>196.333</c:v>
                </c:pt>
                <c:pt idx="619">
                  <c:v>196.34</c:v>
                </c:pt>
                <c:pt idx="620">
                  <c:v>196.34700000000001</c:v>
                </c:pt>
                <c:pt idx="621">
                  <c:v>196.35400000000001</c:v>
                </c:pt>
                <c:pt idx="622">
                  <c:v>196.36100000000008</c:v>
                </c:pt>
                <c:pt idx="623">
                  <c:v>196.36800000000008</c:v>
                </c:pt>
                <c:pt idx="624">
                  <c:v>196.375</c:v>
                </c:pt>
                <c:pt idx="625">
                  <c:v>196.38200000000009</c:v>
                </c:pt>
                <c:pt idx="626">
                  <c:v>196.38900000000001</c:v>
                </c:pt>
                <c:pt idx="627">
                  <c:v>196.39600000000004</c:v>
                </c:pt>
                <c:pt idx="628">
                  <c:v>196.40300000000002</c:v>
                </c:pt>
                <c:pt idx="629">
                  <c:v>196.41</c:v>
                </c:pt>
                <c:pt idx="630">
                  <c:v>196.417</c:v>
                </c:pt>
                <c:pt idx="631">
                  <c:v>196.42400000000001</c:v>
                </c:pt>
                <c:pt idx="632">
                  <c:v>196.43100000000001</c:v>
                </c:pt>
                <c:pt idx="633">
                  <c:v>196.43800000000007</c:v>
                </c:pt>
                <c:pt idx="634">
                  <c:v>196.44399999999999</c:v>
                </c:pt>
                <c:pt idx="635">
                  <c:v>196.45100000000008</c:v>
                </c:pt>
                <c:pt idx="636">
                  <c:v>196.45800000000008</c:v>
                </c:pt>
                <c:pt idx="637">
                  <c:v>196.465</c:v>
                </c:pt>
                <c:pt idx="638">
                  <c:v>196.47200000000001</c:v>
                </c:pt>
                <c:pt idx="639">
                  <c:v>196.47899999999998</c:v>
                </c:pt>
                <c:pt idx="640">
                  <c:v>196.48600000000008</c:v>
                </c:pt>
                <c:pt idx="641">
                  <c:v>196.49300000000002</c:v>
                </c:pt>
                <c:pt idx="642">
                  <c:v>196.5</c:v>
                </c:pt>
                <c:pt idx="643">
                  <c:v>196.50700000000001</c:v>
                </c:pt>
                <c:pt idx="644">
                  <c:v>196.51399999999998</c:v>
                </c:pt>
                <c:pt idx="645">
                  <c:v>196.52100000000004</c:v>
                </c:pt>
                <c:pt idx="646">
                  <c:v>196.52800000000008</c:v>
                </c:pt>
                <c:pt idx="647">
                  <c:v>196.535</c:v>
                </c:pt>
                <c:pt idx="648">
                  <c:v>196.542</c:v>
                </c:pt>
                <c:pt idx="649">
                  <c:v>196.54899999999998</c:v>
                </c:pt>
                <c:pt idx="650">
                  <c:v>196.55600000000001</c:v>
                </c:pt>
                <c:pt idx="651">
                  <c:v>196.56200000000001</c:v>
                </c:pt>
                <c:pt idx="652">
                  <c:v>196.56900000000002</c:v>
                </c:pt>
                <c:pt idx="653">
                  <c:v>196.57599999999999</c:v>
                </c:pt>
                <c:pt idx="654">
                  <c:v>196.583</c:v>
                </c:pt>
                <c:pt idx="655">
                  <c:v>196.59</c:v>
                </c:pt>
                <c:pt idx="656">
                  <c:v>196.59700000000001</c:v>
                </c:pt>
                <c:pt idx="657">
                  <c:v>196.60399999999998</c:v>
                </c:pt>
                <c:pt idx="658">
                  <c:v>196.61099999999999</c:v>
                </c:pt>
                <c:pt idx="659">
                  <c:v>196.61799999999999</c:v>
                </c:pt>
                <c:pt idx="660">
                  <c:v>196.625</c:v>
                </c:pt>
                <c:pt idx="661">
                  <c:v>196.63200000000001</c:v>
                </c:pt>
                <c:pt idx="662">
                  <c:v>196.63899999999998</c:v>
                </c:pt>
                <c:pt idx="663">
                  <c:v>196.64599999999999</c:v>
                </c:pt>
                <c:pt idx="664">
                  <c:v>196.65300000000002</c:v>
                </c:pt>
                <c:pt idx="665">
                  <c:v>196.66</c:v>
                </c:pt>
                <c:pt idx="666">
                  <c:v>196.667</c:v>
                </c:pt>
                <c:pt idx="667">
                  <c:v>196.67399999999998</c:v>
                </c:pt>
                <c:pt idx="668">
                  <c:v>196.68100000000001</c:v>
                </c:pt>
                <c:pt idx="669">
                  <c:v>196.68800000000007</c:v>
                </c:pt>
                <c:pt idx="670">
                  <c:v>196.69399999999999</c:v>
                </c:pt>
                <c:pt idx="671">
                  <c:v>196.70099999999999</c:v>
                </c:pt>
                <c:pt idx="672">
                  <c:v>196.708</c:v>
                </c:pt>
                <c:pt idx="673">
                  <c:v>196.71499999999995</c:v>
                </c:pt>
                <c:pt idx="674">
                  <c:v>196.72200000000001</c:v>
                </c:pt>
                <c:pt idx="675">
                  <c:v>196.72899999999998</c:v>
                </c:pt>
                <c:pt idx="676">
                  <c:v>196.73599999999999</c:v>
                </c:pt>
                <c:pt idx="677">
                  <c:v>196.74299999999999</c:v>
                </c:pt>
                <c:pt idx="678">
                  <c:v>196.75</c:v>
                </c:pt>
                <c:pt idx="679">
                  <c:v>196.75700000000001</c:v>
                </c:pt>
                <c:pt idx="680">
                  <c:v>196.76399999999998</c:v>
                </c:pt>
                <c:pt idx="681">
                  <c:v>196.77099999999999</c:v>
                </c:pt>
                <c:pt idx="682">
                  <c:v>196.77799999999999</c:v>
                </c:pt>
                <c:pt idx="683">
                  <c:v>196.785</c:v>
                </c:pt>
                <c:pt idx="684">
                  <c:v>196.792</c:v>
                </c:pt>
                <c:pt idx="685">
                  <c:v>196.79899999999998</c:v>
                </c:pt>
                <c:pt idx="686">
                  <c:v>196.80600000000001</c:v>
                </c:pt>
                <c:pt idx="687">
                  <c:v>196.81200000000001</c:v>
                </c:pt>
                <c:pt idx="688">
                  <c:v>196.81900000000002</c:v>
                </c:pt>
                <c:pt idx="689">
                  <c:v>196.82600000000008</c:v>
                </c:pt>
                <c:pt idx="690">
                  <c:v>196.833</c:v>
                </c:pt>
                <c:pt idx="691">
                  <c:v>196.84</c:v>
                </c:pt>
                <c:pt idx="692">
                  <c:v>196.84700000000001</c:v>
                </c:pt>
                <c:pt idx="693">
                  <c:v>196.85400000000001</c:v>
                </c:pt>
                <c:pt idx="694">
                  <c:v>196.86100000000008</c:v>
                </c:pt>
                <c:pt idx="695">
                  <c:v>196.86800000000008</c:v>
                </c:pt>
                <c:pt idx="696">
                  <c:v>196.875</c:v>
                </c:pt>
                <c:pt idx="697">
                  <c:v>196.88200000000009</c:v>
                </c:pt>
                <c:pt idx="698">
                  <c:v>196.88900000000001</c:v>
                </c:pt>
                <c:pt idx="699">
                  <c:v>196.89600000000004</c:v>
                </c:pt>
                <c:pt idx="700">
                  <c:v>196.90300000000002</c:v>
                </c:pt>
                <c:pt idx="701">
                  <c:v>196.91</c:v>
                </c:pt>
                <c:pt idx="702">
                  <c:v>196.917</c:v>
                </c:pt>
                <c:pt idx="703">
                  <c:v>196.92400000000001</c:v>
                </c:pt>
                <c:pt idx="704">
                  <c:v>196.93100000000001</c:v>
                </c:pt>
                <c:pt idx="705">
                  <c:v>196.93800000000007</c:v>
                </c:pt>
                <c:pt idx="706">
                  <c:v>196.94399999999999</c:v>
                </c:pt>
                <c:pt idx="707">
                  <c:v>196.95100000000008</c:v>
                </c:pt>
                <c:pt idx="708">
                  <c:v>196.95800000000008</c:v>
                </c:pt>
                <c:pt idx="709">
                  <c:v>196.965</c:v>
                </c:pt>
                <c:pt idx="710">
                  <c:v>196.97200000000001</c:v>
                </c:pt>
                <c:pt idx="711">
                  <c:v>196.97899999999998</c:v>
                </c:pt>
                <c:pt idx="712">
                  <c:v>196.98600000000008</c:v>
                </c:pt>
                <c:pt idx="713">
                  <c:v>196.99300000000002</c:v>
                </c:pt>
                <c:pt idx="714">
                  <c:v>197</c:v>
                </c:pt>
                <c:pt idx="715">
                  <c:v>197.00700000000001</c:v>
                </c:pt>
                <c:pt idx="716">
                  <c:v>197.01399999999998</c:v>
                </c:pt>
                <c:pt idx="717">
                  <c:v>197.02100000000004</c:v>
                </c:pt>
                <c:pt idx="718">
                  <c:v>197.02800000000008</c:v>
                </c:pt>
                <c:pt idx="719">
                  <c:v>197.035</c:v>
                </c:pt>
                <c:pt idx="720">
                  <c:v>197.042</c:v>
                </c:pt>
                <c:pt idx="721">
                  <c:v>197.04899999999998</c:v>
                </c:pt>
                <c:pt idx="722">
                  <c:v>197.05600000000001</c:v>
                </c:pt>
                <c:pt idx="723">
                  <c:v>197.06200000000001</c:v>
                </c:pt>
                <c:pt idx="724">
                  <c:v>197.06900000000002</c:v>
                </c:pt>
                <c:pt idx="725">
                  <c:v>197.07599999999999</c:v>
                </c:pt>
                <c:pt idx="726">
                  <c:v>197.083</c:v>
                </c:pt>
                <c:pt idx="727">
                  <c:v>197.09</c:v>
                </c:pt>
                <c:pt idx="728">
                  <c:v>197.09700000000001</c:v>
                </c:pt>
                <c:pt idx="729">
                  <c:v>197.10399999999998</c:v>
                </c:pt>
                <c:pt idx="730">
                  <c:v>197.11099999999999</c:v>
                </c:pt>
                <c:pt idx="731">
                  <c:v>197.11799999999999</c:v>
                </c:pt>
                <c:pt idx="732">
                  <c:v>197.125</c:v>
                </c:pt>
                <c:pt idx="733">
                  <c:v>197.13200000000001</c:v>
                </c:pt>
                <c:pt idx="734">
                  <c:v>197.13899999999998</c:v>
                </c:pt>
                <c:pt idx="735">
                  <c:v>197.14599999999999</c:v>
                </c:pt>
                <c:pt idx="736">
                  <c:v>197.15300000000002</c:v>
                </c:pt>
                <c:pt idx="737">
                  <c:v>197.16</c:v>
                </c:pt>
                <c:pt idx="738">
                  <c:v>197.167</c:v>
                </c:pt>
                <c:pt idx="739">
                  <c:v>197.17399999999998</c:v>
                </c:pt>
                <c:pt idx="740">
                  <c:v>197.18100000000001</c:v>
                </c:pt>
                <c:pt idx="741">
                  <c:v>197.18800000000007</c:v>
                </c:pt>
                <c:pt idx="742">
                  <c:v>197.19399999999999</c:v>
                </c:pt>
                <c:pt idx="743">
                  <c:v>197.20099999999999</c:v>
                </c:pt>
                <c:pt idx="744">
                  <c:v>197.208</c:v>
                </c:pt>
                <c:pt idx="745">
                  <c:v>197.21499999999995</c:v>
                </c:pt>
                <c:pt idx="746">
                  <c:v>197.22200000000001</c:v>
                </c:pt>
                <c:pt idx="747">
                  <c:v>197.22899999999998</c:v>
                </c:pt>
                <c:pt idx="748">
                  <c:v>197.23599999999999</c:v>
                </c:pt>
                <c:pt idx="749">
                  <c:v>197.24299999999999</c:v>
                </c:pt>
                <c:pt idx="750">
                  <c:v>197.25</c:v>
                </c:pt>
                <c:pt idx="751">
                  <c:v>197.25700000000001</c:v>
                </c:pt>
                <c:pt idx="752">
                  <c:v>197.26399999999998</c:v>
                </c:pt>
                <c:pt idx="753">
                  <c:v>197.27099999999999</c:v>
                </c:pt>
                <c:pt idx="754">
                  <c:v>197.27799999999999</c:v>
                </c:pt>
                <c:pt idx="755">
                  <c:v>197.285</c:v>
                </c:pt>
                <c:pt idx="756">
                  <c:v>197.292</c:v>
                </c:pt>
                <c:pt idx="757">
                  <c:v>197.29899999999998</c:v>
                </c:pt>
                <c:pt idx="758">
                  <c:v>197.30600000000001</c:v>
                </c:pt>
                <c:pt idx="759">
                  <c:v>197.31200000000001</c:v>
                </c:pt>
                <c:pt idx="760">
                  <c:v>197.31900000000002</c:v>
                </c:pt>
                <c:pt idx="761">
                  <c:v>197.32600000000008</c:v>
                </c:pt>
                <c:pt idx="762">
                  <c:v>197.333</c:v>
                </c:pt>
                <c:pt idx="763">
                  <c:v>197.34</c:v>
                </c:pt>
                <c:pt idx="764">
                  <c:v>197.34700000000001</c:v>
                </c:pt>
                <c:pt idx="765">
                  <c:v>197.35400000000001</c:v>
                </c:pt>
                <c:pt idx="766">
                  <c:v>197.36100000000008</c:v>
                </c:pt>
                <c:pt idx="767">
                  <c:v>197.36800000000008</c:v>
                </c:pt>
                <c:pt idx="768">
                  <c:v>197.375</c:v>
                </c:pt>
                <c:pt idx="769">
                  <c:v>197.38200000000009</c:v>
                </c:pt>
                <c:pt idx="770">
                  <c:v>197.38900000000001</c:v>
                </c:pt>
                <c:pt idx="771">
                  <c:v>197.39600000000004</c:v>
                </c:pt>
                <c:pt idx="772">
                  <c:v>197.40300000000002</c:v>
                </c:pt>
                <c:pt idx="773">
                  <c:v>197.41</c:v>
                </c:pt>
                <c:pt idx="774">
                  <c:v>197.417</c:v>
                </c:pt>
                <c:pt idx="775">
                  <c:v>197.42400000000001</c:v>
                </c:pt>
                <c:pt idx="776">
                  <c:v>197.43100000000001</c:v>
                </c:pt>
                <c:pt idx="777">
                  <c:v>197.43800000000007</c:v>
                </c:pt>
                <c:pt idx="778">
                  <c:v>197.44399999999999</c:v>
                </c:pt>
                <c:pt idx="779">
                  <c:v>197.45100000000008</c:v>
                </c:pt>
                <c:pt idx="780">
                  <c:v>197.45800000000008</c:v>
                </c:pt>
                <c:pt idx="781">
                  <c:v>197.465</c:v>
                </c:pt>
                <c:pt idx="782">
                  <c:v>197.47200000000001</c:v>
                </c:pt>
                <c:pt idx="783">
                  <c:v>197.47899999999998</c:v>
                </c:pt>
                <c:pt idx="784">
                  <c:v>197.48600000000008</c:v>
                </c:pt>
                <c:pt idx="785">
                  <c:v>197.49300000000002</c:v>
                </c:pt>
                <c:pt idx="786">
                  <c:v>197.5</c:v>
                </c:pt>
                <c:pt idx="787">
                  <c:v>197.50700000000001</c:v>
                </c:pt>
                <c:pt idx="788">
                  <c:v>197.51399999999998</c:v>
                </c:pt>
                <c:pt idx="789">
                  <c:v>197.52100000000004</c:v>
                </c:pt>
                <c:pt idx="790">
                  <c:v>197.52800000000008</c:v>
                </c:pt>
                <c:pt idx="791">
                  <c:v>197.535</c:v>
                </c:pt>
                <c:pt idx="792">
                  <c:v>197.542</c:v>
                </c:pt>
                <c:pt idx="793">
                  <c:v>197.54899999999998</c:v>
                </c:pt>
                <c:pt idx="794">
                  <c:v>197.55600000000001</c:v>
                </c:pt>
                <c:pt idx="795">
                  <c:v>197.56200000000001</c:v>
                </c:pt>
                <c:pt idx="796">
                  <c:v>197.56900000000002</c:v>
                </c:pt>
                <c:pt idx="797">
                  <c:v>197.57599999999999</c:v>
                </c:pt>
                <c:pt idx="798">
                  <c:v>197.583</c:v>
                </c:pt>
                <c:pt idx="799">
                  <c:v>197.59</c:v>
                </c:pt>
                <c:pt idx="800">
                  <c:v>197.59700000000001</c:v>
                </c:pt>
                <c:pt idx="801">
                  <c:v>197.60399999999998</c:v>
                </c:pt>
                <c:pt idx="802">
                  <c:v>197.61099999999999</c:v>
                </c:pt>
                <c:pt idx="803">
                  <c:v>197.61799999999999</c:v>
                </c:pt>
                <c:pt idx="804">
                  <c:v>197.625</c:v>
                </c:pt>
                <c:pt idx="805">
                  <c:v>197.63200000000001</c:v>
                </c:pt>
                <c:pt idx="806">
                  <c:v>197.63899999999998</c:v>
                </c:pt>
                <c:pt idx="807">
                  <c:v>197.64599999999999</c:v>
                </c:pt>
                <c:pt idx="808">
                  <c:v>197.65300000000002</c:v>
                </c:pt>
                <c:pt idx="809">
                  <c:v>197.66</c:v>
                </c:pt>
                <c:pt idx="810">
                  <c:v>197.667</c:v>
                </c:pt>
                <c:pt idx="811">
                  <c:v>197.67399999999998</c:v>
                </c:pt>
                <c:pt idx="812">
                  <c:v>197.68100000000001</c:v>
                </c:pt>
                <c:pt idx="813">
                  <c:v>197.68800000000007</c:v>
                </c:pt>
                <c:pt idx="814">
                  <c:v>197.69399999999999</c:v>
                </c:pt>
                <c:pt idx="815">
                  <c:v>197.70099999999999</c:v>
                </c:pt>
                <c:pt idx="816">
                  <c:v>197.708</c:v>
                </c:pt>
                <c:pt idx="817">
                  <c:v>197.71499999999995</c:v>
                </c:pt>
                <c:pt idx="818">
                  <c:v>197.72200000000001</c:v>
                </c:pt>
                <c:pt idx="819">
                  <c:v>197.72899999999998</c:v>
                </c:pt>
                <c:pt idx="820">
                  <c:v>197.73599999999999</c:v>
                </c:pt>
                <c:pt idx="821">
                  <c:v>197.74299999999999</c:v>
                </c:pt>
                <c:pt idx="822">
                  <c:v>197.75</c:v>
                </c:pt>
                <c:pt idx="823">
                  <c:v>197.75700000000001</c:v>
                </c:pt>
                <c:pt idx="824">
                  <c:v>197.76399999999998</c:v>
                </c:pt>
                <c:pt idx="825">
                  <c:v>197.77099999999999</c:v>
                </c:pt>
                <c:pt idx="826">
                  <c:v>197.77799999999999</c:v>
                </c:pt>
                <c:pt idx="827">
                  <c:v>197.785</c:v>
                </c:pt>
                <c:pt idx="828">
                  <c:v>197.792</c:v>
                </c:pt>
                <c:pt idx="829">
                  <c:v>197.79899999999998</c:v>
                </c:pt>
                <c:pt idx="830">
                  <c:v>197.80600000000001</c:v>
                </c:pt>
                <c:pt idx="831">
                  <c:v>197.81200000000001</c:v>
                </c:pt>
                <c:pt idx="832">
                  <c:v>197.81900000000002</c:v>
                </c:pt>
                <c:pt idx="833">
                  <c:v>197.82600000000008</c:v>
                </c:pt>
                <c:pt idx="834">
                  <c:v>197.833</c:v>
                </c:pt>
                <c:pt idx="835">
                  <c:v>197.84</c:v>
                </c:pt>
                <c:pt idx="836">
                  <c:v>197.84700000000001</c:v>
                </c:pt>
                <c:pt idx="837">
                  <c:v>197.85400000000001</c:v>
                </c:pt>
                <c:pt idx="838">
                  <c:v>197.86100000000008</c:v>
                </c:pt>
                <c:pt idx="839">
                  <c:v>197.86800000000008</c:v>
                </c:pt>
                <c:pt idx="840">
                  <c:v>197.875</c:v>
                </c:pt>
                <c:pt idx="841">
                  <c:v>197.88200000000009</c:v>
                </c:pt>
                <c:pt idx="842">
                  <c:v>197.88900000000001</c:v>
                </c:pt>
                <c:pt idx="843">
                  <c:v>197.89600000000004</c:v>
                </c:pt>
                <c:pt idx="844">
                  <c:v>197.90300000000002</c:v>
                </c:pt>
                <c:pt idx="845">
                  <c:v>197.91</c:v>
                </c:pt>
                <c:pt idx="846">
                  <c:v>197.917</c:v>
                </c:pt>
                <c:pt idx="847">
                  <c:v>197.92400000000001</c:v>
                </c:pt>
                <c:pt idx="848">
                  <c:v>197.93100000000001</c:v>
                </c:pt>
                <c:pt idx="849">
                  <c:v>197.93800000000007</c:v>
                </c:pt>
                <c:pt idx="850">
                  <c:v>197.94399999999999</c:v>
                </c:pt>
                <c:pt idx="851">
                  <c:v>197.95100000000008</c:v>
                </c:pt>
                <c:pt idx="852">
                  <c:v>197.95800000000008</c:v>
                </c:pt>
                <c:pt idx="853">
                  <c:v>197.965</c:v>
                </c:pt>
                <c:pt idx="854">
                  <c:v>197.97200000000001</c:v>
                </c:pt>
                <c:pt idx="855">
                  <c:v>197.97899999999998</c:v>
                </c:pt>
                <c:pt idx="856">
                  <c:v>197.98600000000008</c:v>
                </c:pt>
                <c:pt idx="857">
                  <c:v>197.99300000000002</c:v>
                </c:pt>
                <c:pt idx="858">
                  <c:v>198</c:v>
                </c:pt>
                <c:pt idx="859">
                  <c:v>198.00700000000001</c:v>
                </c:pt>
                <c:pt idx="860">
                  <c:v>198.01399999999998</c:v>
                </c:pt>
                <c:pt idx="861">
                  <c:v>198.02100000000004</c:v>
                </c:pt>
                <c:pt idx="862">
                  <c:v>198.02800000000008</c:v>
                </c:pt>
                <c:pt idx="863">
                  <c:v>198.035</c:v>
                </c:pt>
                <c:pt idx="864">
                  <c:v>198.042</c:v>
                </c:pt>
                <c:pt idx="865">
                  <c:v>198.04899999999998</c:v>
                </c:pt>
                <c:pt idx="866">
                  <c:v>198.05600000000001</c:v>
                </c:pt>
                <c:pt idx="867">
                  <c:v>198.06200000000001</c:v>
                </c:pt>
                <c:pt idx="868">
                  <c:v>198.06900000000002</c:v>
                </c:pt>
                <c:pt idx="869">
                  <c:v>198.07599999999999</c:v>
                </c:pt>
                <c:pt idx="870">
                  <c:v>198.083</c:v>
                </c:pt>
                <c:pt idx="871">
                  <c:v>198.09</c:v>
                </c:pt>
                <c:pt idx="872">
                  <c:v>198.09700000000001</c:v>
                </c:pt>
                <c:pt idx="873">
                  <c:v>198.10399999999998</c:v>
                </c:pt>
                <c:pt idx="874">
                  <c:v>198.11099999999999</c:v>
                </c:pt>
                <c:pt idx="875">
                  <c:v>198.11799999999999</c:v>
                </c:pt>
                <c:pt idx="876">
                  <c:v>198.125</c:v>
                </c:pt>
                <c:pt idx="877">
                  <c:v>198.13200000000001</c:v>
                </c:pt>
                <c:pt idx="878">
                  <c:v>198.13899999999998</c:v>
                </c:pt>
                <c:pt idx="879">
                  <c:v>198.14599999999999</c:v>
                </c:pt>
                <c:pt idx="880">
                  <c:v>198.15300000000002</c:v>
                </c:pt>
                <c:pt idx="881">
                  <c:v>198.16</c:v>
                </c:pt>
                <c:pt idx="882">
                  <c:v>198.167</c:v>
                </c:pt>
                <c:pt idx="883">
                  <c:v>198.17399999999998</c:v>
                </c:pt>
                <c:pt idx="884">
                  <c:v>198.18100000000001</c:v>
                </c:pt>
                <c:pt idx="885">
                  <c:v>198.18800000000007</c:v>
                </c:pt>
                <c:pt idx="886">
                  <c:v>198.19399999999999</c:v>
                </c:pt>
                <c:pt idx="887">
                  <c:v>198.20099999999999</c:v>
                </c:pt>
                <c:pt idx="888">
                  <c:v>198.208</c:v>
                </c:pt>
                <c:pt idx="889">
                  <c:v>198.21499999999995</c:v>
                </c:pt>
                <c:pt idx="890">
                  <c:v>198.22200000000001</c:v>
                </c:pt>
                <c:pt idx="891">
                  <c:v>198.22899999999998</c:v>
                </c:pt>
                <c:pt idx="892">
                  <c:v>198.23599999999999</c:v>
                </c:pt>
                <c:pt idx="893">
                  <c:v>198.24299999999999</c:v>
                </c:pt>
                <c:pt idx="894">
                  <c:v>198.25</c:v>
                </c:pt>
                <c:pt idx="895">
                  <c:v>198.25700000000001</c:v>
                </c:pt>
                <c:pt idx="896">
                  <c:v>198.26399999999998</c:v>
                </c:pt>
                <c:pt idx="897">
                  <c:v>198.27099999999999</c:v>
                </c:pt>
                <c:pt idx="898">
                  <c:v>198.27799999999999</c:v>
                </c:pt>
                <c:pt idx="899">
                  <c:v>198.285</c:v>
                </c:pt>
                <c:pt idx="900">
                  <c:v>198.292</c:v>
                </c:pt>
                <c:pt idx="901">
                  <c:v>198.29899999999998</c:v>
                </c:pt>
                <c:pt idx="902">
                  <c:v>198.30600000000001</c:v>
                </c:pt>
                <c:pt idx="903">
                  <c:v>198.31200000000001</c:v>
                </c:pt>
                <c:pt idx="904">
                  <c:v>198.31900000000002</c:v>
                </c:pt>
                <c:pt idx="905">
                  <c:v>198.32600000000008</c:v>
                </c:pt>
                <c:pt idx="906">
                  <c:v>198.333</c:v>
                </c:pt>
                <c:pt idx="907">
                  <c:v>198.34</c:v>
                </c:pt>
                <c:pt idx="908">
                  <c:v>198.34700000000001</c:v>
                </c:pt>
                <c:pt idx="909">
                  <c:v>198.35400000000001</c:v>
                </c:pt>
                <c:pt idx="910">
                  <c:v>198.36100000000008</c:v>
                </c:pt>
                <c:pt idx="911">
                  <c:v>198.36800000000008</c:v>
                </c:pt>
                <c:pt idx="912">
                  <c:v>198.375</c:v>
                </c:pt>
                <c:pt idx="913">
                  <c:v>198.38200000000009</c:v>
                </c:pt>
                <c:pt idx="914">
                  <c:v>198.38900000000001</c:v>
                </c:pt>
                <c:pt idx="915">
                  <c:v>198.39600000000004</c:v>
                </c:pt>
                <c:pt idx="916">
                  <c:v>198.40300000000002</c:v>
                </c:pt>
                <c:pt idx="917">
                  <c:v>198.41</c:v>
                </c:pt>
                <c:pt idx="918">
                  <c:v>198.417</c:v>
                </c:pt>
                <c:pt idx="919">
                  <c:v>198.42400000000001</c:v>
                </c:pt>
                <c:pt idx="920">
                  <c:v>198.43100000000001</c:v>
                </c:pt>
                <c:pt idx="921">
                  <c:v>198.43800000000007</c:v>
                </c:pt>
                <c:pt idx="922">
                  <c:v>198.44399999999999</c:v>
                </c:pt>
                <c:pt idx="923">
                  <c:v>198.45100000000008</c:v>
                </c:pt>
                <c:pt idx="924">
                  <c:v>198.45800000000008</c:v>
                </c:pt>
                <c:pt idx="925">
                  <c:v>198.465</c:v>
                </c:pt>
                <c:pt idx="926">
                  <c:v>198.47200000000001</c:v>
                </c:pt>
                <c:pt idx="927">
                  <c:v>198.47899999999998</c:v>
                </c:pt>
                <c:pt idx="928">
                  <c:v>198.48600000000008</c:v>
                </c:pt>
                <c:pt idx="929">
                  <c:v>198.49300000000002</c:v>
                </c:pt>
                <c:pt idx="930">
                  <c:v>198.5</c:v>
                </c:pt>
                <c:pt idx="931">
                  <c:v>198.50700000000001</c:v>
                </c:pt>
                <c:pt idx="932">
                  <c:v>198.51399999999998</c:v>
                </c:pt>
                <c:pt idx="933">
                  <c:v>198.52100000000004</c:v>
                </c:pt>
                <c:pt idx="934">
                  <c:v>198.52800000000008</c:v>
                </c:pt>
                <c:pt idx="935">
                  <c:v>198.535</c:v>
                </c:pt>
                <c:pt idx="936">
                  <c:v>198.542</c:v>
                </c:pt>
                <c:pt idx="937">
                  <c:v>198.54899999999998</c:v>
                </c:pt>
                <c:pt idx="938">
                  <c:v>198.55600000000001</c:v>
                </c:pt>
                <c:pt idx="939">
                  <c:v>198.56200000000001</c:v>
                </c:pt>
                <c:pt idx="940">
                  <c:v>198.56900000000002</c:v>
                </c:pt>
                <c:pt idx="941">
                  <c:v>198.57599999999999</c:v>
                </c:pt>
                <c:pt idx="942">
                  <c:v>198.583</c:v>
                </c:pt>
                <c:pt idx="943">
                  <c:v>198.59</c:v>
                </c:pt>
                <c:pt idx="944">
                  <c:v>198.59700000000001</c:v>
                </c:pt>
                <c:pt idx="945">
                  <c:v>198.60399999999998</c:v>
                </c:pt>
                <c:pt idx="946">
                  <c:v>198.61099999999999</c:v>
                </c:pt>
                <c:pt idx="947">
                  <c:v>198.61799999999999</c:v>
                </c:pt>
                <c:pt idx="948">
                  <c:v>198.625</c:v>
                </c:pt>
                <c:pt idx="949">
                  <c:v>198.63200000000001</c:v>
                </c:pt>
                <c:pt idx="950">
                  <c:v>198.63899999999998</c:v>
                </c:pt>
                <c:pt idx="951">
                  <c:v>198.64599999999999</c:v>
                </c:pt>
                <c:pt idx="952">
                  <c:v>198.65300000000002</c:v>
                </c:pt>
                <c:pt idx="953">
                  <c:v>198.66</c:v>
                </c:pt>
                <c:pt idx="954">
                  <c:v>198.667</c:v>
                </c:pt>
                <c:pt idx="955">
                  <c:v>198.67399999999998</c:v>
                </c:pt>
                <c:pt idx="956">
                  <c:v>198.68100000000001</c:v>
                </c:pt>
                <c:pt idx="957">
                  <c:v>198.68800000000007</c:v>
                </c:pt>
                <c:pt idx="958">
                  <c:v>198.69399999999999</c:v>
                </c:pt>
                <c:pt idx="959">
                  <c:v>198.70099999999999</c:v>
                </c:pt>
                <c:pt idx="960">
                  <c:v>198.708</c:v>
                </c:pt>
                <c:pt idx="961">
                  <c:v>198.71499999999995</c:v>
                </c:pt>
                <c:pt idx="962">
                  <c:v>198.72200000000001</c:v>
                </c:pt>
                <c:pt idx="963">
                  <c:v>198.72899999999998</c:v>
                </c:pt>
                <c:pt idx="964">
                  <c:v>198.73599999999999</c:v>
                </c:pt>
                <c:pt idx="965">
                  <c:v>198.74299999999999</c:v>
                </c:pt>
                <c:pt idx="966">
                  <c:v>198.75</c:v>
                </c:pt>
                <c:pt idx="967">
                  <c:v>198.75700000000001</c:v>
                </c:pt>
                <c:pt idx="968">
                  <c:v>198.76399999999998</c:v>
                </c:pt>
                <c:pt idx="969">
                  <c:v>198.77099999999999</c:v>
                </c:pt>
                <c:pt idx="970">
                  <c:v>198.77799999999999</c:v>
                </c:pt>
                <c:pt idx="971">
                  <c:v>198.785</c:v>
                </c:pt>
                <c:pt idx="972">
                  <c:v>198.792</c:v>
                </c:pt>
                <c:pt idx="973">
                  <c:v>198.79899999999998</c:v>
                </c:pt>
                <c:pt idx="974">
                  <c:v>198.80600000000001</c:v>
                </c:pt>
                <c:pt idx="975">
                  <c:v>198.81200000000001</c:v>
                </c:pt>
                <c:pt idx="976">
                  <c:v>198.81900000000002</c:v>
                </c:pt>
                <c:pt idx="977">
                  <c:v>198.82600000000008</c:v>
                </c:pt>
                <c:pt idx="978">
                  <c:v>198.833</c:v>
                </c:pt>
                <c:pt idx="979">
                  <c:v>198.84</c:v>
                </c:pt>
                <c:pt idx="980">
                  <c:v>198.84700000000001</c:v>
                </c:pt>
                <c:pt idx="981">
                  <c:v>198.85400000000001</c:v>
                </c:pt>
                <c:pt idx="982">
                  <c:v>198.86100000000008</c:v>
                </c:pt>
                <c:pt idx="983">
                  <c:v>198.86800000000008</c:v>
                </c:pt>
                <c:pt idx="984">
                  <c:v>198.875</c:v>
                </c:pt>
                <c:pt idx="985">
                  <c:v>198.88200000000009</c:v>
                </c:pt>
                <c:pt idx="986">
                  <c:v>198.88900000000001</c:v>
                </c:pt>
                <c:pt idx="987">
                  <c:v>198.89600000000004</c:v>
                </c:pt>
                <c:pt idx="988">
                  <c:v>198.90300000000002</c:v>
                </c:pt>
                <c:pt idx="989">
                  <c:v>198.91</c:v>
                </c:pt>
                <c:pt idx="990">
                  <c:v>198.917</c:v>
                </c:pt>
                <c:pt idx="991">
                  <c:v>198.92400000000001</c:v>
                </c:pt>
                <c:pt idx="992">
                  <c:v>198.93100000000001</c:v>
                </c:pt>
                <c:pt idx="993">
                  <c:v>198.93800000000007</c:v>
                </c:pt>
                <c:pt idx="994">
                  <c:v>198.94399999999999</c:v>
                </c:pt>
                <c:pt idx="995">
                  <c:v>198.95100000000008</c:v>
                </c:pt>
                <c:pt idx="996">
                  <c:v>198.95800000000008</c:v>
                </c:pt>
                <c:pt idx="997">
                  <c:v>198.965</c:v>
                </c:pt>
                <c:pt idx="998">
                  <c:v>198.97200000000001</c:v>
                </c:pt>
                <c:pt idx="999">
                  <c:v>198.97899999999998</c:v>
                </c:pt>
                <c:pt idx="1000">
                  <c:v>198.98600000000008</c:v>
                </c:pt>
                <c:pt idx="1001">
                  <c:v>198.99300000000002</c:v>
                </c:pt>
                <c:pt idx="1002">
                  <c:v>199</c:v>
                </c:pt>
                <c:pt idx="1003">
                  <c:v>199.00700000000001</c:v>
                </c:pt>
                <c:pt idx="1004">
                  <c:v>199.01399999999998</c:v>
                </c:pt>
                <c:pt idx="1005">
                  <c:v>199.02100000000004</c:v>
                </c:pt>
                <c:pt idx="1006">
                  <c:v>199.02800000000008</c:v>
                </c:pt>
                <c:pt idx="1007">
                  <c:v>199.035</c:v>
                </c:pt>
                <c:pt idx="1008">
                  <c:v>199.042</c:v>
                </c:pt>
                <c:pt idx="1009">
                  <c:v>199.04899999999998</c:v>
                </c:pt>
                <c:pt idx="1010">
                  <c:v>199.05600000000001</c:v>
                </c:pt>
                <c:pt idx="1011">
                  <c:v>199.06200000000001</c:v>
                </c:pt>
                <c:pt idx="1012">
                  <c:v>199.06900000000002</c:v>
                </c:pt>
                <c:pt idx="1013">
                  <c:v>199.07599999999999</c:v>
                </c:pt>
                <c:pt idx="1014">
                  <c:v>199.083</c:v>
                </c:pt>
                <c:pt idx="1015">
                  <c:v>199.09</c:v>
                </c:pt>
                <c:pt idx="1016">
                  <c:v>199.09700000000001</c:v>
                </c:pt>
                <c:pt idx="1017">
                  <c:v>199.10399999999998</c:v>
                </c:pt>
                <c:pt idx="1018">
                  <c:v>199.11099999999999</c:v>
                </c:pt>
                <c:pt idx="1019">
                  <c:v>199.11799999999999</c:v>
                </c:pt>
                <c:pt idx="1020">
                  <c:v>199.125</c:v>
                </c:pt>
                <c:pt idx="1021">
                  <c:v>199.13200000000001</c:v>
                </c:pt>
                <c:pt idx="1022">
                  <c:v>199.13899999999998</c:v>
                </c:pt>
                <c:pt idx="1023">
                  <c:v>199.14599999999999</c:v>
                </c:pt>
                <c:pt idx="1024">
                  <c:v>199.15300000000002</c:v>
                </c:pt>
                <c:pt idx="1025">
                  <c:v>199.16</c:v>
                </c:pt>
                <c:pt idx="1026">
                  <c:v>199.167</c:v>
                </c:pt>
                <c:pt idx="1027">
                  <c:v>199.17399999999998</c:v>
                </c:pt>
                <c:pt idx="1028">
                  <c:v>199.18100000000001</c:v>
                </c:pt>
                <c:pt idx="1029">
                  <c:v>199.18800000000007</c:v>
                </c:pt>
                <c:pt idx="1030">
                  <c:v>199.19399999999999</c:v>
                </c:pt>
                <c:pt idx="1031">
                  <c:v>199.20099999999999</c:v>
                </c:pt>
                <c:pt idx="1032">
                  <c:v>199.208</c:v>
                </c:pt>
                <c:pt idx="1033">
                  <c:v>199.21499999999995</c:v>
                </c:pt>
                <c:pt idx="1034">
                  <c:v>199.22200000000001</c:v>
                </c:pt>
                <c:pt idx="1035">
                  <c:v>199.22899999999998</c:v>
                </c:pt>
                <c:pt idx="1036">
                  <c:v>199.23599999999999</c:v>
                </c:pt>
                <c:pt idx="1037">
                  <c:v>199.24299999999999</c:v>
                </c:pt>
                <c:pt idx="1038">
                  <c:v>199.25</c:v>
                </c:pt>
                <c:pt idx="1039">
                  <c:v>199.25700000000001</c:v>
                </c:pt>
                <c:pt idx="1040">
                  <c:v>199.26399999999998</c:v>
                </c:pt>
                <c:pt idx="1041">
                  <c:v>199.27099999999999</c:v>
                </c:pt>
                <c:pt idx="1042">
                  <c:v>199.27799999999999</c:v>
                </c:pt>
                <c:pt idx="1043">
                  <c:v>199.285</c:v>
                </c:pt>
                <c:pt idx="1044">
                  <c:v>199.292</c:v>
                </c:pt>
                <c:pt idx="1045">
                  <c:v>199.29899999999998</c:v>
                </c:pt>
                <c:pt idx="1046">
                  <c:v>199.30600000000001</c:v>
                </c:pt>
                <c:pt idx="1047">
                  <c:v>199.31200000000001</c:v>
                </c:pt>
                <c:pt idx="1048">
                  <c:v>199.31900000000002</c:v>
                </c:pt>
                <c:pt idx="1049">
                  <c:v>199.32600000000008</c:v>
                </c:pt>
                <c:pt idx="1050">
                  <c:v>199.333</c:v>
                </c:pt>
                <c:pt idx="1051">
                  <c:v>199.34</c:v>
                </c:pt>
                <c:pt idx="1052">
                  <c:v>199.34700000000001</c:v>
                </c:pt>
                <c:pt idx="1053">
                  <c:v>199.35400000000001</c:v>
                </c:pt>
                <c:pt idx="1054">
                  <c:v>199.36100000000008</c:v>
                </c:pt>
                <c:pt idx="1055">
                  <c:v>199.36800000000008</c:v>
                </c:pt>
                <c:pt idx="1056">
                  <c:v>199.375</c:v>
                </c:pt>
                <c:pt idx="1057">
                  <c:v>199.38200000000009</c:v>
                </c:pt>
                <c:pt idx="1058">
                  <c:v>199.38900000000001</c:v>
                </c:pt>
                <c:pt idx="1059">
                  <c:v>199.39600000000004</c:v>
                </c:pt>
                <c:pt idx="1060">
                  <c:v>199.40300000000002</c:v>
                </c:pt>
                <c:pt idx="1061">
                  <c:v>199.41</c:v>
                </c:pt>
                <c:pt idx="1062">
                  <c:v>199.417</c:v>
                </c:pt>
                <c:pt idx="1063">
                  <c:v>199.42400000000001</c:v>
                </c:pt>
                <c:pt idx="1064">
                  <c:v>199.43100000000001</c:v>
                </c:pt>
                <c:pt idx="1065">
                  <c:v>199.43800000000007</c:v>
                </c:pt>
                <c:pt idx="1066">
                  <c:v>199.44399999999999</c:v>
                </c:pt>
                <c:pt idx="1067">
                  <c:v>199.45100000000008</c:v>
                </c:pt>
                <c:pt idx="1068">
                  <c:v>199.45800000000008</c:v>
                </c:pt>
                <c:pt idx="1069">
                  <c:v>199.465</c:v>
                </c:pt>
                <c:pt idx="1070">
                  <c:v>199.47200000000001</c:v>
                </c:pt>
                <c:pt idx="1071">
                  <c:v>199.47899999999998</c:v>
                </c:pt>
                <c:pt idx="1072">
                  <c:v>199.48600000000008</c:v>
                </c:pt>
                <c:pt idx="1073">
                  <c:v>199.49300000000002</c:v>
                </c:pt>
                <c:pt idx="1074">
                  <c:v>199.5</c:v>
                </c:pt>
                <c:pt idx="1075">
                  <c:v>199.50700000000001</c:v>
                </c:pt>
                <c:pt idx="1076">
                  <c:v>199.51399999999998</c:v>
                </c:pt>
                <c:pt idx="1077">
                  <c:v>199.52100000000004</c:v>
                </c:pt>
                <c:pt idx="1078">
                  <c:v>199.52800000000008</c:v>
                </c:pt>
                <c:pt idx="1079">
                  <c:v>199.535</c:v>
                </c:pt>
                <c:pt idx="1080">
                  <c:v>199.542</c:v>
                </c:pt>
                <c:pt idx="1081">
                  <c:v>199.54899999999998</c:v>
                </c:pt>
                <c:pt idx="1082">
                  <c:v>199.55600000000001</c:v>
                </c:pt>
                <c:pt idx="1083">
                  <c:v>199.56200000000001</c:v>
                </c:pt>
                <c:pt idx="1084">
                  <c:v>199.56900000000002</c:v>
                </c:pt>
                <c:pt idx="1085">
                  <c:v>199.57599999999999</c:v>
                </c:pt>
                <c:pt idx="1086">
                  <c:v>199.583</c:v>
                </c:pt>
                <c:pt idx="1087">
                  <c:v>199.59</c:v>
                </c:pt>
                <c:pt idx="1088">
                  <c:v>199.59700000000001</c:v>
                </c:pt>
                <c:pt idx="1089">
                  <c:v>199.60399999999998</c:v>
                </c:pt>
                <c:pt idx="1090">
                  <c:v>199.61099999999999</c:v>
                </c:pt>
                <c:pt idx="1091">
                  <c:v>199.61799999999999</c:v>
                </c:pt>
                <c:pt idx="1092">
                  <c:v>199.625</c:v>
                </c:pt>
                <c:pt idx="1093">
                  <c:v>199.63200000000001</c:v>
                </c:pt>
                <c:pt idx="1094">
                  <c:v>199.63899999999998</c:v>
                </c:pt>
                <c:pt idx="1095">
                  <c:v>199.64599999999999</c:v>
                </c:pt>
                <c:pt idx="1096">
                  <c:v>199.65300000000002</c:v>
                </c:pt>
                <c:pt idx="1097">
                  <c:v>199.66</c:v>
                </c:pt>
                <c:pt idx="1098">
                  <c:v>199.667</c:v>
                </c:pt>
                <c:pt idx="1099">
                  <c:v>199.67399999999998</c:v>
                </c:pt>
                <c:pt idx="1100">
                  <c:v>199.68100000000001</c:v>
                </c:pt>
                <c:pt idx="1101">
                  <c:v>199.68800000000007</c:v>
                </c:pt>
                <c:pt idx="1102">
                  <c:v>199.69399999999999</c:v>
                </c:pt>
                <c:pt idx="1103">
                  <c:v>199.70099999999999</c:v>
                </c:pt>
                <c:pt idx="1104">
                  <c:v>199.708</c:v>
                </c:pt>
                <c:pt idx="1105">
                  <c:v>199.71499999999995</c:v>
                </c:pt>
                <c:pt idx="1106">
                  <c:v>199.72200000000001</c:v>
                </c:pt>
                <c:pt idx="1107">
                  <c:v>199.72899999999998</c:v>
                </c:pt>
                <c:pt idx="1108">
                  <c:v>199.73599999999999</c:v>
                </c:pt>
                <c:pt idx="1109">
                  <c:v>199.74299999999999</c:v>
                </c:pt>
                <c:pt idx="1110">
                  <c:v>199.75</c:v>
                </c:pt>
                <c:pt idx="1111">
                  <c:v>199.75700000000001</c:v>
                </c:pt>
                <c:pt idx="1112">
                  <c:v>199.76399999999998</c:v>
                </c:pt>
                <c:pt idx="1113">
                  <c:v>199.77099999999999</c:v>
                </c:pt>
                <c:pt idx="1114">
                  <c:v>199.77799999999999</c:v>
                </c:pt>
                <c:pt idx="1115">
                  <c:v>199.785</c:v>
                </c:pt>
                <c:pt idx="1116">
                  <c:v>199.792</c:v>
                </c:pt>
                <c:pt idx="1117">
                  <c:v>199.79899999999998</c:v>
                </c:pt>
                <c:pt idx="1118">
                  <c:v>199.80600000000001</c:v>
                </c:pt>
                <c:pt idx="1119">
                  <c:v>199.81200000000001</c:v>
                </c:pt>
                <c:pt idx="1120">
                  <c:v>199.81900000000002</c:v>
                </c:pt>
                <c:pt idx="1121">
                  <c:v>199.82600000000008</c:v>
                </c:pt>
                <c:pt idx="1122">
                  <c:v>199.833</c:v>
                </c:pt>
                <c:pt idx="1123">
                  <c:v>199.84</c:v>
                </c:pt>
                <c:pt idx="1124">
                  <c:v>199.84700000000001</c:v>
                </c:pt>
                <c:pt idx="1125">
                  <c:v>199.85400000000001</c:v>
                </c:pt>
                <c:pt idx="1126">
                  <c:v>199.86100000000008</c:v>
                </c:pt>
                <c:pt idx="1127">
                  <c:v>199.86800000000008</c:v>
                </c:pt>
                <c:pt idx="1128">
                  <c:v>199.875</c:v>
                </c:pt>
                <c:pt idx="1129">
                  <c:v>199.88200000000009</c:v>
                </c:pt>
                <c:pt idx="1130">
                  <c:v>199.88900000000001</c:v>
                </c:pt>
                <c:pt idx="1131">
                  <c:v>199.89600000000004</c:v>
                </c:pt>
                <c:pt idx="1132">
                  <c:v>199.90300000000002</c:v>
                </c:pt>
                <c:pt idx="1133">
                  <c:v>199.91</c:v>
                </c:pt>
                <c:pt idx="1134">
                  <c:v>199.917</c:v>
                </c:pt>
                <c:pt idx="1135">
                  <c:v>199.92400000000001</c:v>
                </c:pt>
                <c:pt idx="1136">
                  <c:v>199.93100000000001</c:v>
                </c:pt>
                <c:pt idx="1137">
                  <c:v>199.93800000000007</c:v>
                </c:pt>
                <c:pt idx="1138">
                  <c:v>199.94399999999999</c:v>
                </c:pt>
                <c:pt idx="1139">
                  <c:v>199.95100000000008</c:v>
                </c:pt>
                <c:pt idx="1140">
                  <c:v>199.95800000000008</c:v>
                </c:pt>
                <c:pt idx="1141">
                  <c:v>199.965</c:v>
                </c:pt>
                <c:pt idx="1142">
                  <c:v>199.97200000000001</c:v>
                </c:pt>
                <c:pt idx="1143">
                  <c:v>199.97899999999998</c:v>
                </c:pt>
                <c:pt idx="1144">
                  <c:v>199.98600000000008</c:v>
                </c:pt>
                <c:pt idx="1145">
                  <c:v>199.99300000000002</c:v>
                </c:pt>
                <c:pt idx="1146">
                  <c:v>200</c:v>
                </c:pt>
                <c:pt idx="1147">
                  <c:v>200.00700000000001</c:v>
                </c:pt>
                <c:pt idx="1148">
                  <c:v>200.01399999999998</c:v>
                </c:pt>
                <c:pt idx="1149">
                  <c:v>200.02100000000004</c:v>
                </c:pt>
                <c:pt idx="1150">
                  <c:v>200.02800000000008</c:v>
                </c:pt>
                <c:pt idx="1151">
                  <c:v>200.035</c:v>
                </c:pt>
                <c:pt idx="1152">
                  <c:v>200.042</c:v>
                </c:pt>
                <c:pt idx="1153">
                  <c:v>200.04899999999998</c:v>
                </c:pt>
                <c:pt idx="1154">
                  <c:v>200.05600000000001</c:v>
                </c:pt>
                <c:pt idx="1155">
                  <c:v>200.06200000000001</c:v>
                </c:pt>
                <c:pt idx="1156">
                  <c:v>200.06900000000002</c:v>
                </c:pt>
                <c:pt idx="1157">
                  <c:v>200.07599999999999</c:v>
                </c:pt>
                <c:pt idx="1158">
                  <c:v>200.083</c:v>
                </c:pt>
                <c:pt idx="1159">
                  <c:v>200.09</c:v>
                </c:pt>
                <c:pt idx="1160">
                  <c:v>200.09700000000001</c:v>
                </c:pt>
                <c:pt idx="1161">
                  <c:v>200.10399999999998</c:v>
                </c:pt>
                <c:pt idx="1162">
                  <c:v>200.11099999999999</c:v>
                </c:pt>
                <c:pt idx="1163">
                  <c:v>200.11799999999999</c:v>
                </c:pt>
                <c:pt idx="1164">
                  <c:v>200.125</c:v>
                </c:pt>
                <c:pt idx="1165">
                  <c:v>200.13200000000001</c:v>
                </c:pt>
                <c:pt idx="1166">
                  <c:v>200.13899999999998</c:v>
                </c:pt>
                <c:pt idx="1167">
                  <c:v>200.14599999999999</c:v>
                </c:pt>
                <c:pt idx="1168">
                  <c:v>200.15300000000002</c:v>
                </c:pt>
                <c:pt idx="1169">
                  <c:v>200.16</c:v>
                </c:pt>
                <c:pt idx="1170">
                  <c:v>200.167</c:v>
                </c:pt>
                <c:pt idx="1171">
                  <c:v>200.17399999999998</c:v>
                </c:pt>
                <c:pt idx="1172">
                  <c:v>200.18100000000001</c:v>
                </c:pt>
                <c:pt idx="1173">
                  <c:v>200.18800000000007</c:v>
                </c:pt>
                <c:pt idx="1174">
                  <c:v>200.19399999999999</c:v>
                </c:pt>
                <c:pt idx="1175">
                  <c:v>200.20099999999999</c:v>
                </c:pt>
                <c:pt idx="1176">
                  <c:v>200.208</c:v>
                </c:pt>
                <c:pt idx="1177">
                  <c:v>200.21499999999995</c:v>
                </c:pt>
                <c:pt idx="1178">
                  <c:v>200.22200000000001</c:v>
                </c:pt>
                <c:pt idx="1179">
                  <c:v>200.22899999999998</c:v>
                </c:pt>
                <c:pt idx="1180">
                  <c:v>200.23599999999999</c:v>
                </c:pt>
                <c:pt idx="1181">
                  <c:v>200.24299999999999</c:v>
                </c:pt>
                <c:pt idx="1182">
                  <c:v>200.25</c:v>
                </c:pt>
                <c:pt idx="1183">
                  <c:v>200.25700000000001</c:v>
                </c:pt>
                <c:pt idx="1184">
                  <c:v>200.26399999999998</c:v>
                </c:pt>
                <c:pt idx="1185">
                  <c:v>200.27099999999999</c:v>
                </c:pt>
                <c:pt idx="1186">
                  <c:v>200.27799999999999</c:v>
                </c:pt>
                <c:pt idx="1187">
                  <c:v>200.285</c:v>
                </c:pt>
                <c:pt idx="1188">
                  <c:v>200.292</c:v>
                </c:pt>
                <c:pt idx="1189">
                  <c:v>200.29899999999998</c:v>
                </c:pt>
                <c:pt idx="1190">
                  <c:v>200.30600000000001</c:v>
                </c:pt>
                <c:pt idx="1191">
                  <c:v>200.31200000000001</c:v>
                </c:pt>
                <c:pt idx="1192">
                  <c:v>200.31900000000002</c:v>
                </c:pt>
                <c:pt idx="1193">
                  <c:v>200.32600000000008</c:v>
                </c:pt>
                <c:pt idx="1194">
                  <c:v>200.333</c:v>
                </c:pt>
                <c:pt idx="1195">
                  <c:v>200.34</c:v>
                </c:pt>
                <c:pt idx="1196">
                  <c:v>200.34700000000001</c:v>
                </c:pt>
                <c:pt idx="1197">
                  <c:v>200.35400000000001</c:v>
                </c:pt>
                <c:pt idx="1198">
                  <c:v>200.36100000000008</c:v>
                </c:pt>
                <c:pt idx="1199">
                  <c:v>200.36800000000008</c:v>
                </c:pt>
                <c:pt idx="1200">
                  <c:v>200.375</c:v>
                </c:pt>
                <c:pt idx="1201">
                  <c:v>200.38200000000009</c:v>
                </c:pt>
                <c:pt idx="1202">
                  <c:v>200.38900000000001</c:v>
                </c:pt>
                <c:pt idx="1203">
                  <c:v>200.39600000000004</c:v>
                </c:pt>
                <c:pt idx="1204">
                  <c:v>200.40300000000002</c:v>
                </c:pt>
                <c:pt idx="1205">
                  <c:v>200.41</c:v>
                </c:pt>
                <c:pt idx="1206">
                  <c:v>200.417</c:v>
                </c:pt>
                <c:pt idx="1207">
                  <c:v>200.42400000000001</c:v>
                </c:pt>
                <c:pt idx="1208">
                  <c:v>200.43100000000001</c:v>
                </c:pt>
                <c:pt idx="1209">
                  <c:v>200.43800000000007</c:v>
                </c:pt>
                <c:pt idx="1210">
                  <c:v>200.44399999999999</c:v>
                </c:pt>
                <c:pt idx="1211">
                  <c:v>200.45100000000008</c:v>
                </c:pt>
                <c:pt idx="1212">
                  <c:v>200.45800000000008</c:v>
                </c:pt>
                <c:pt idx="1213">
                  <c:v>200.465</c:v>
                </c:pt>
                <c:pt idx="1214">
                  <c:v>200.47200000000001</c:v>
                </c:pt>
                <c:pt idx="1215">
                  <c:v>200.47899999999998</c:v>
                </c:pt>
                <c:pt idx="1216">
                  <c:v>200.48600000000008</c:v>
                </c:pt>
                <c:pt idx="1217">
                  <c:v>200.49300000000002</c:v>
                </c:pt>
                <c:pt idx="1218">
                  <c:v>200.5</c:v>
                </c:pt>
                <c:pt idx="1219">
                  <c:v>200.50700000000001</c:v>
                </c:pt>
                <c:pt idx="1220">
                  <c:v>200.51399999999998</c:v>
                </c:pt>
                <c:pt idx="1221">
                  <c:v>200.52100000000004</c:v>
                </c:pt>
                <c:pt idx="1222">
                  <c:v>200.52800000000008</c:v>
                </c:pt>
                <c:pt idx="1223">
                  <c:v>200.535</c:v>
                </c:pt>
                <c:pt idx="1224">
                  <c:v>200.542</c:v>
                </c:pt>
                <c:pt idx="1225">
                  <c:v>200.54899999999998</c:v>
                </c:pt>
                <c:pt idx="1226">
                  <c:v>200.55600000000001</c:v>
                </c:pt>
                <c:pt idx="1227">
                  <c:v>200.56200000000001</c:v>
                </c:pt>
                <c:pt idx="1228">
                  <c:v>200.56900000000002</c:v>
                </c:pt>
                <c:pt idx="1229">
                  <c:v>200.57599999999999</c:v>
                </c:pt>
                <c:pt idx="1230">
                  <c:v>200.583</c:v>
                </c:pt>
                <c:pt idx="1231">
                  <c:v>200.59</c:v>
                </c:pt>
                <c:pt idx="1232">
                  <c:v>200.59700000000001</c:v>
                </c:pt>
                <c:pt idx="1233">
                  <c:v>200.60399999999998</c:v>
                </c:pt>
                <c:pt idx="1234">
                  <c:v>200.61099999999999</c:v>
                </c:pt>
                <c:pt idx="1235">
                  <c:v>200.61799999999999</c:v>
                </c:pt>
                <c:pt idx="1236">
                  <c:v>200.625</c:v>
                </c:pt>
                <c:pt idx="1237">
                  <c:v>200.63200000000001</c:v>
                </c:pt>
                <c:pt idx="1238">
                  <c:v>200.63899999999998</c:v>
                </c:pt>
                <c:pt idx="1239">
                  <c:v>200.64599999999999</c:v>
                </c:pt>
                <c:pt idx="1240">
                  <c:v>200.65300000000002</c:v>
                </c:pt>
                <c:pt idx="1241">
                  <c:v>200.66</c:v>
                </c:pt>
                <c:pt idx="1242">
                  <c:v>200.667</c:v>
                </c:pt>
                <c:pt idx="1243">
                  <c:v>200.67399999999998</c:v>
                </c:pt>
                <c:pt idx="1244">
                  <c:v>200.68100000000001</c:v>
                </c:pt>
                <c:pt idx="1245">
                  <c:v>200.68800000000007</c:v>
                </c:pt>
                <c:pt idx="1246">
                  <c:v>200.69399999999999</c:v>
                </c:pt>
                <c:pt idx="1247">
                  <c:v>200.70099999999999</c:v>
                </c:pt>
                <c:pt idx="1248">
                  <c:v>200.708</c:v>
                </c:pt>
                <c:pt idx="1249">
                  <c:v>200.71499999999995</c:v>
                </c:pt>
                <c:pt idx="1250">
                  <c:v>200.72200000000001</c:v>
                </c:pt>
                <c:pt idx="1251">
                  <c:v>200.72899999999998</c:v>
                </c:pt>
                <c:pt idx="1252">
                  <c:v>200.73599999999999</c:v>
                </c:pt>
                <c:pt idx="1253">
                  <c:v>200.74299999999999</c:v>
                </c:pt>
                <c:pt idx="1254">
                  <c:v>200.75</c:v>
                </c:pt>
                <c:pt idx="1255">
                  <c:v>200.75700000000001</c:v>
                </c:pt>
                <c:pt idx="1256">
                  <c:v>200.76399999999998</c:v>
                </c:pt>
                <c:pt idx="1257">
                  <c:v>200.77099999999999</c:v>
                </c:pt>
                <c:pt idx="1258">
                  <c:v>200.77799999999999</c:v>
                </c:pt>
                <c:pt idx="1259">
                  <c:v>200.785</c:v>
                </c:pt>
                <c:pt idx="1260">
                  <c:v>200.792</c:v>
                </c:pt>
                <c:pt idx="1261">
                  <c:v>200.79899999999998</c:v>
                </c:pt>
                <c:pt idx="1262">
                  <c:v>200.80600000000001</c:v>
                </c:pt>
                <c:pt idx="1263">
                  <c:v>200.81200000000001</c:v>
                </c:pt>
                <c:pt idx="1264">
                  <c:v>200.81900000000002</c:v>
                </c:pt>
                <c:pt idx="1265">
                  <c:v>200.82600000000008</c:v>
                </c:pt>
                <c:pt idx="1266">
                  <c:v>200.833</c:v>
                </c:pt>
                <c:pt idx="1267">
                  <c:v>200.84</c:v>
                </c:pt>
                <c:pt idx="1268">
                  <c:v>200.84700000000001</c:v>
                </c:pt>
                <c:pt idx="1269">
                  <c:v>200.85400000000001</c:v>
                </c:pt>
                <c:pt idx="1270">
                  <c:v>200.86100000000008</c:v>
                </c:pt>
                <c:pt idx="1271">
                  <c:v>200.86800000000008</c:v>
                </c:pt>
                <c:pt idx="1272">
                  <c:v>200.875</c:v>
                </c:pt>
                <c:pt idx="1273">
                  <c:v>200.88200000000009</c:v>
                </c:pt>
                <c:pt idx="1274">
                  <c:v>200.88900000000001</c:v>
                </c:pt>
                <c:pt idx="1275">
                  <c:v>200.89600000000004</c:v>
                </c:pt>
                <c:pt idx="1276">
                  <c:v>200.90300000000002</c:v>
                </c:pt>
                <c:pt idx="1277">
                  <c:v>200.91</c:v>
                </c:pt>
                <c:pt idx="1278">
                  <c:v>200.917</c:v>
                </c:pt>
                <c:pt idx="1279">
                  <c:v>200.92400000000001</c:v>
                </c:pt>
                <c:pt idx="1280">
                  <c:v>200.93100000000001</c:v>
                </c:pt>
                <c:pt idx="1281">
                  <c:v>200.93800000000007</c:v>
                </c:pt>
                <c:pt idx="1282">
                  <c:v>200.94399999999999</c:v>
                </c:pt>
                <c:pt idx="1283">
                  <c:v>200.95100000000008</c:v>
                </c:pt>
                <c:pt idx="1284">
                  <c:v>200.95800000000008</c:v>
                </c:pt>
                <c:pt idx="1285">
                  <c:v>200.965</c:v>
                </c:pt>
                <c:pt idx="1286">
                  <c:v>200.97200000000001</c:v>
                </c:pt>
                <c:pt idx="1287">
                  <c:v>200.97899999999998</c:v>
                </c:pt>
                <c:pt idx="1288">
                  <c:v>200.98600000000008</c:v>
                </c:pt>
                <c:pt idx="1289">
                  <c:v>200.99300000000002</c:v>
                </c:pt>
                <c:pt idx="1290">
                  <c:v>201</c:v>
                </c:pt>
                <c:pt idx="1291">
                  <c:v>201.00700000000001</c:v>
                </c:pt>
                <c:pt idx="1292">
                  <c:v>201.01399999999998</c:v>
                </c:pt>
                <c:pt idx="1293">
                  <c:v>201.02100000000004</c:v>
                </c:pt>
                <c:pt idx="1294">
                  <c:v>201.02800000000008</c:v>
                </c:pt>
                <c:pt idx="1295">
                  <c:v>201.035</c:v>
                </c:pt>
                <c:pt idx="1296">
                  <c:v>201.042</c:v>
                </c:pt>
                <c:pt idx="1297">
                  <c:v>201.04899999999998</c:v>
                </c:pt>
                <c:pt idx="1298">
                  <c:v>201.05600000000001</c:v>
                </c:pt>
                <c:pt idx="1299">
                  <c:v>201.06200000000001</c:v>
                </c:pt>
                <c:pt idx="1300">
                  <c:v>201.06900000000002</c:v>
                </c:pt>
                <c:pt idx="1301">
                  <c:v>201.07599999999999</c:v>
                </c:pt>
                <c:pt idx="1302">
                  <c:v>201.083</c:v>
                </c:pt>
                <c:pt idx="1303">
                  <c:v>201.09</c:v>
                </c:pt>
                <c:pt idx="1304">
                  <c:v>201.09700000000001</c:v>
                </c:pt>
                <c:pt idx="1305">
                  <c:v>201.10399999999998</c:v>
                </c:pt>
                <c:pt idx="1306">
                  <c:v>201.11099999999999</c:v>
                </c:pt>
                <c:pt idx="1307">
                  <c:v>201.11799999999999</c:v>
                </c:pt>
                <c:pt idx="1308">
                  <c:v>201.125</c:v>
                </c:pt>
                <c:pt idx="1309">
                  <c:v>201.13200000000001</c:v>
                </c:pt>
                <c:pt idx="1310">
                  <c:v>201.13899999999998</c:v>
                </c:pt>
                <c:pt idx="1311">
                  <c:v>201.14599999999999</c:v>
                </c:pt>
                <c:pt idx="1312">
                  <c:v>201.15300000000002</c:v>
                </c:pt>
                <c:pt idx="1313">
                  <c:v>201.16</c:v>
                </c:pt>
                <c:pt idx="1314">
                  <c:v>201.167</c:v>
                </c:pt>
                <c:pt idx="1315">
                  <c:v>201.17399999999998</c:v>
                </c:pt>
                <c:pt idx="1316">
                  <c:v>201.18100000000001</c:v>
                </c:pt>
                <c:pt idx="1317">
                  <c:v>201.18800000000007</c:v>
                </c:pt>
                <c:pt idx="1318">
                  <c:v>201.19399999999999</c:v>
                </c:pt>
                <c:pt idx="1319">
                  <c:v>201.20099999999999</c:v>
                </c:pt>
                <c:pt idx="1320">
                  <c:v>201.208</c:v>
                </c:pt>
                <c:pt idx="1321">
                  <c:v>201.21499999999995</c:v>
                </c:pt>
                <c:pt idx="1322">
                  <c:v>201.22200000000001</c:v>
                </c:pt>
                <c:pt idx="1323">
                  <c:v>201.22899999999998</c:v>
                </c:pt>
                <c:pt idx="1324">
                  <c:v>201.23599999999999</c:v>
                </c:pt>
                <c:pt idx="1325">
                  <c:v>201.24299999999999</c:v>
                </c:pt>
                <c:pt idx="1326">
                  <c:v>201.25</c:v>
                </c:pt>
                <c:pt idx="1327">
                  <c:v>201.25700000000001</c:v>
                </c:pt>
                <c:pt idx="1328">
                  <c:v>201.26399999999998</c:v>
                </c:pt>
                <c:pt idx="1329">
                  <c:v>201.27099999999999</c:v>
                </c:pt>
                <c:pt idx="1330">
                  <c:v>201.27799999999999</c:v>
                </c:pt>
                <c:pt idx="1331">
                  <c:v>201.285</c:v>
                </c:pt>
                <c:pt idx="1332">
                  <c:v>201.292</c:v>
                </c:pt>
                <c:pt idx="1333">
                  <c:v>201.29899999999998</c:v>
                </c:pt>
                <c:pt idx="1334">
                  <c:v>201.30600000000001</c:v>
                </c:pt>
                <c:pt idx="1335">
                  <c:v>201.31200000000001</c:v>
                </c:pt>
                <c:pt idx="1336">
                  <c:v>201.31900000000002</c:v>
                </c:pt>
                <c:pt idx="1337">
                  <c:v>201.32600000000008</c:v>
                </c:pt>
                <c:pt idx="1338">
                  <c:v>201.333</c:v>
                </c:pt>
                <c:pt idx="1339">
                  <c:v>201.34</c:v>
                </c:pt>
                <c:pt idx="1340">
                  <c:v>201.34700000000001</c:v>
                </c:pt>
                <c:pt idx="1341">
                  <c:v>201.35400000000001</c:v>
                </c:pt>
                <c:pt idx="1342">
                  <c:v>201.36100000000008</c:v>
                </c:pt>
                <c:pt idx="1343">
                  <c:v>201.36800000000008</c:v>
                </c:pt>
                <c:pt idx="1344">
                  <c:v>201.375</c:v>
                </c:pt>
                <c:pt idx="1345">
                  <c:v>201.38900000000001</c:v>
                </c:pt>
                <c:pt idx="1346">
                  <c:v>201.39600000000004</c:v>
                </c:pt>
                <c:pt idx="1347">
                  <c:v>201.40300000000002</c:v>
                </c:pt>
                <c:pt idx="1348">
                  <c:v>201.41</c:v>
                </c:pt>
                <c:pt idx="1349">
                  <c:v>201.417</c:v>
                </c:pt>
                <c:pt idx="1350">
                  <c:v>201.42400000000001</c:v>
                </c:pt>
                <c:pt idx="1351">
                  <c:v>201.43100000000001</c:v>
                </c:pt>
                <c:pt idx="1352">
                  <c:v>201.43800000000007</c:v>
                </c:pt>
                <c:pt idx="1353">
                  <c:v>201.44399999999999</c:v>
                </c:pt>
                <c:pt idx="1354">
                  <c:v>201.45100000000008</c:v>
                </c:pt>
                <c:pt idx="1355">
                  <c:v>201.45800000000008</c:v>
                </c:pt>
                <c:pt idx="1356">
                  <c:v>201.465</c:v>
                </c:pt>
                <c:pt idx="1357">
                  <c:v>201.47200000000001</c:v>
                </c:pt>
                <c:pt idx="1358">
                  <c:v>201.47899999999998</c:v>
                </c:pt>
                <c:pt idx="1359">
                  <c:v>201.48600000000008</c:v>
                </c:pt>
                <c:pt idx="1360">
                  <c:v>201.49300000000002</c:v>
                </c:pt>
                <c:pt idx="1361">
                  <c:v>201.5</c:v>
                </c:pt>
                <c:pt idx="1362">
                  <c:v>201.50700000000001</c:v>
                </c:pt>
                <c:pt idx="1363">
                  <c:v>201.51399999999998</c:v>
                </c:pt>
                <c:pt idx="1364">
                  <c:v>201.52100000000004</c:v>
                </c:pt>
                <c:pt idx="1365">
                  <c:v>201.52800000000008</c:v>
                </c:pt>
                <c:pt idx="1366">
                  <c:v>201.535</c:v>
                </c:pt>
                <c:pt idx="1367">
                  <c:v>201.542</c:v>
                </c:pt>
                <c:pt idx="1368">
                  <c:v>201.54899999999998</c:v>
                </c:pt>
                <c:pt idx="1369">
                  <c:v>201.55600000000001</c:v>
                </c:pt>
                <c:pt idx="1370">
                  <c:v>201.56200000000001</c:v>
                </c:pt>
                <c:pt idx="1371">
                  <c:v>201.56900000000002</c:v>
                </c:pt>
                <c:pt idx="1372">
                  <c:v>201.57599999999999</c:v>
                </c:pt>
                <c:pt idx="1373">
                  <c:v>201.583</c:v>
                </c:pt>
                <c:pt idx="1374">
                  <c:v>201.59</c:v>
                </c:pt>
                <c:pt idx="1375">
                  <c:v>201.59700000000001</c:v>
                </c:pt>
                <c:pt idx="1376">
                  <c:v>201.60399999999998</c:v>
                </c:pt>
                <c:pt idx="1377">
                  <c:v>201.61099999999999</c:v>
                </c:pt>
                <c:pt idx="1378">
                  <c:v>201.61799999999999</c:v>
                </c:pt>
                <c:pt idx="1379">
                  <c:v>201.625</c:v>
                </c:pt>
                <c:pt idx="1380">
                  <c:v>201.63200000000001</c:v>
                </c:pt>
                <c:pt idx="1381">
                  <c:v>201.63899999999998</c:v>
                </c:pt>
                <c:pt idx="1382">
                  <c:v>201.64599999999999</c:v>
                </c:pt>
                <c:pt idx="1383">
                  <c:v>201.65300000000002</c:v>
                </c:pt>
                <c:pt idx="1384">
                  <c:v>201.66</c:v>
                </c:pt>
                <c:pt idx="1385">
                  <c:v>201.667</c:v>
                </c:pt>
                <c:pt idx="1386">
                  <c:v>201.67399999999998</c:v>
                </c:pt>
                <c:pt idx="1387">
                  <c:v>201.68100000000001</c:v>
                </c:pt>
                <c:pt idx="1388">
                  <c:v>201.68800000000007</c:v>
                </c:pt>
                <c:pt idx="1389">
                  <c:v>201.69399999999999</c:v>
                </c:pt>
                <c:pt idx="1390">
                  <c:v>201.70099999999999</c:v>
                </c:pt>
                <c:pt idx="1391">
                  <c:v>201.708</c:v>
                </c:pt>
                <c:pt idx="1392">
                  <c:v>201.71499999999995</c:v>
                </c:pt>
                <c:pt idx="1393">
                  <c:v>201.72200000000001</c:v>
                </c:pt>
                <c:pt idx="1394">
                  <c:v>201.72899999999998</c:v>
                </c:pt>
                <c:pt idx="1395">
                  <c:v>201.73599999999999</c:v>
                </c:pt>
                <c:pt idx="1396">
                  <c:v>201.74299999999999</c:v>
                </c:pt>
                <c:pt idx="1397">
                  <c:v>201.75</c:v>
                </c:pt>
                <c:pt idx="1398">
                  <c:v>201.75700000000001</c:v>
                </c:pt>
                <c:pt idx="1399">
                  <c:v>201.76399999999998</c:v>
                </c:pt>
                <c:pt idx="1400">
                  <c:v>201.77099999999999</c:v>
                </c:pt>
                <c:pt idx="1401">
                  <c:v>201.77799999999999</c:v>
                </c:pt>
                <c:pt idx="1402">
                  <c:v>201.785</c:v>
                </c:pt>
                <c:pt idx="1403">
                  <c:v>201.792</c:v>
                </c:pt>
                <c:pt idx="1404">
                  <c:v>201.79899999999998</c:v>
                </c:pt>
                <c:pt idx="1405">
                  <c:v>201.80600000000001</c:v>
                </c:pt>
                <c:pt idx="1406">
                  <c:v>201.81200000000001</c:v>
                </c:pt>
                <c:pt idx="1407">
                  <c:v>201.81900000000002</c:v>
                </c:pt>
                <c:pt idx="1408">
                  <c:v>201.82600000000008</c:v>
                </c:pt>
                <c:pt idx="1409">
                  <c:v>201.833</c:v>
                </c:pt>
                <c:pt idx="1410">
                  <c:v>201.84</c:v>
                </c:pt>
                <c:pt idx="1411">
                  <c:v>201.84700000000001</c:v>
                </c:pt>
                <c:pt idx="1412">
                  <c:v>201.85400000000001</c:v>
                </c:pt>
                <c:pt idx="1413">
                  <c:v>201.86100000000008</c:v>
                </c:pt>
                <c:pt idx="1414">
                  <c:v>201.86800000000008</c:v>
                </c:pt>
                <c:pt idx="1415">
                  <c:v>201.875</c:v>
                </c:pt>
                <c:pt idx="1416">
                  <c:v>201.88200000000009</c:v>
                </c:pt>
                <c:pt idx="1417">
                  <c:v>201.88900000000001</c:v>
                </c:pt>
                <c:pt idx="1418">
                  <c:v>201.89600000000004</c:v>
                </c:pt>
                <c:pt idx="1419">
                  <c:v>201.90300000000002</c:v>
                </c:pt>
                <c:pt idx="1420">
                  <c:v>201.91</c:v>
                </c:pt>
                <c:pt idx="1421">
                  <c:v>201.917</c:v>
                </c:pt>
                <c:pt idx="1422">
                  <c:v>201.92400000000001</c:v>
                </c:pt>
                <c:pt idx="1423">
                  <c:v>201.93100000000001</c:v>
                </c:pt>
                <c:pt idx="1424">
                  <c:v>201.93800000000007</c:v>
                </c:pt>
                <c:pt idx="1425">
                  <c:v>201.94399999999999</c:v>
                </c:pt>
                <c:pt idx="1426">
                  <c:v>201.95100000000008</c:v>
                </c:pt>
                <c:pt idx="1427">
                  <c:v>201.95800000000008</c:v>
                </c:pt>
                <c:pt idx="1428">
                  <c:v>201.965</c:v>
                </c:pt>
                <c:pt idx="1429">
                  <c:v>201.97200000000001</c:v>
                </c:pt>
                <c:pt idx="1430">
                  <c:v>201.97899999999998</c:v>
                </c:pt>
                <c:pt idx="1431">
                  <c:v>201.98600000000008</c:v>
                </c:pt>
                <c:pt idx="1432">
                  <c:v>201.99300000000002</c:v>
                </c:pt>
                <c:pt idx="1433">
                  <c:v>202</c:v>
                </c:pt>
                <c:pt idx="1434">
                  <c:v>202.00700000000001</c:v>
                </c:pt>
                <c:pt idx="1435">
                  <c:v>202.01399999999998</c:v>
                </c:pt>
                <c:pt idx="1436">
                  <c:v>202.02100000000004</c:v>
                </c:pt>
                <c:pt idx="1437">
                  <c:v>202.02800000000008</c:v>
                </c:pt>
                <c:pt idx="1438">
                  <c:v>202.035</c:v>
                </c:pt>
                <c:pt idx="1439">
                  <c:v>202.042</c:v>
                </c:pt>
                <c:pt idx="1440">
                  <c:v>202.04899999999998</c:v>
                </c:pt>
                <c:pt idx="1441">
                  <c:v>202.05600000000001</c:v>
                </c:pt>
                <c:pt idx="1442">
                  <c:v>202.06200000000001</c:v>
                </c:pt>
                <c:pt idx="1443">
                  <c:v>202.06900000000002</c:v>
                </c:pt>
                <c:pt idx="1444">
                  <c:v>202.07599999999999</c:v>
                </c:pt>
                <c:pt idx="1445">
                  <c:v>202.083</c:v>
                </c:pt>
                <c:pt idx="1446">
                  <c:v>202.09</c:v>
                </c:pt>
                <c:pt idx="1447">
                  <c:v>202.09700000000001</c:v>
                </c:pt>
                <c:pt idx="1448">
                  <c:v>202.10399999999998</c:v>
                </c:pt>
                <c:pt idx="1449">
                  <c:v>202.11099999999999</c:v>
                </c:pt>
                <c:pt idx="1450">
                  <c:v>202.11799999999999</c:v>
                </c:pt>
                <c:pt idx="1451">
                  <c:v>202.125</c:v>
                </c:pt>
                <c:pt idx="1452">
                  <c:v>202.13200000000001</c:v>
                </c:pt>
                <c:pt idx="1453">
                  <c:v>202.13899999999998</c:v>
                </c:pt>
                <c:pt idx="1454">
                  <c:v>202.14599999999999</c:v>
                </c:pt>
                <c:pt idx="1455">
                  <c:v>202.15300000000002</c:v>
                </c:pt>
                <c:pt idx="1456">
                  <c:v>202.16</c:v>
                </c:pt>
                <c:pt idx="1457">
                  <c:v>202.167</c:v>
                </c:pt>
                <c:pt idx="1458">
                  <c:v>202.17399999999998</c:v>
                </c:pt>
                <c:pt idx="1459">
                  <c:v>202.18100000000001</c:v>
                </c:pt>
                <c:pt idx="1460">
                  <c:v>202.18800000000007</c:v>
                </c:pt>
                <c:pt idx="1461">
                  <c:v>202.19399999999999</c:v>
                </c:pt>
                <c:pt idx="1462">
                  <c:v>202.20099999999999</c:v>
                </c:pt>
                <c:pt idx="1463">
                  <c:v>202.208</c:v>
                </c:pt>
                <c:pt idx="1464">
                  <c:v>202.21499999999995</c:v>
                </c:pt>
                <c:pt idx="1465">
                  <c:v>202.22200000000001</c:v>
                </c:pt>
                <c:pt idx="1466">
                  <c:v>202.22899999999998</c:v>
                </c:pt>
                <c:pt idx="1467">
                  <c:v>202.23599999999999</c:v>
                </c:pt>
                <c:pt idx="1468">
                  <c:v>202.24299999999999</c:v>
                </c:pt>
                <c:pt idx="1469">
                  <c:v>202.25</c:v>
                </c:pt>
                <c:pt idx="1470">
                  <c:v>202.25700000000001</c:v>
                </c:pt>
                <c:pt idx="1471">
                  <c:v>202.26399999999998</c:v>
                </c:pt>
                <c:pt idx="1472">
                  <c:v>202.27099999999999</c:v>
                </c:pt>
                <c:pt idx="1473">
                  <c:v>202.27799999999999</c:v>
                </c:pt>
                <c:pt idx="1474">
                  <c:v>202.285</c:v>
                </c:pt>
                <c:pt idx="1475">
                  <c:v>202.292</c:v>
                </c:pt>
                <c:pt idx="1476">
                  <c:v>202.29899999999998</c:v>
                </c:pt>
                <c:pt idx="1477">
                  <c:v>202.30600000000001</c:v>
                </c:pt>
                <c:pt idx="1478">
                  <c:v>202.31200000000001</c:v>
                </c:pt>
                <c:pt idx="1479">
                  <c:v>202.31900000000002</c:v>
                </c:pt>
                <c:pt idx="1480">
                  <c:v>202.32600000000008</c:v>
                </c:pt>
                <c:pt idx="1481">
                  <c:v>202.333</c:v>
                </c:pt>
                <c:pt idx="1482">
                  <c:v>202.34</c:v>
                </c:pt>
                <c:pt idx="1483">
                  <c:v>202.34700000000001</c:v>
                </c:pt>
                <c:pt idx="1484">
                  <c:v>202.35400000000001</c:v>
                </c:pt>
                <c:pt idx="1485">
                  <c:v>202.36100000000008</c:v>
                </c:pt>
                <c:pt idx="1486">
                  <c:v>202.36800000000008</c:v>
                </c:pt>
                <c:pt idx="1487">
                  <c:v>202.375</c:v>
                </c:pt>
                <c:pt idx="1488">
                  <c:v>202.38200000000009</c:v>
                </c:pt>
                <c:pt idx="1489">
                  <c:v>202.38900000000001</c:v>
                </c:pt>
                <c:pt idx="1490">
                  <c:v>202.39600000000004</c:v>
                </c:pt>
                <c:pt idx="1491">
                  <c:v>202.40300000000002</c:v>
                </c:pt>
                <c:pt idx="1492">
                  <c:v>202.41</c:v>
                </c:pt>
                <c:pt idx="1493">
                  <c:v>202.417</c:v>
                </c:pt>
                <c:pt idx="1494">
                  <c:v>202.42400000000001</c:v>
                </c:pt>
                <c:pt idx="1495">
                  <c:v>202.43100000000001</c:v>
                </c:pt>
                <c:pt idx="1496">
                  <c:v>202.43800000000007</c:v>
                </c:pt>
                <c:pt idx="1497">
                  <c:v>202.44399999999999</c:v>
                </c:pt>
                <c:pt idx="1498">
                  <c:v>202.45100000000008</c:v>
                </c:pt>
                <c:pt idx="1499">
                  <c:v>202.45800000000008</c:v>
                </c:pt>
                <c:pt idx="1500">
                  <c:v>202.465</c:v>
                </c:pt>
                <c:pt idx="1501">
                  <c:v>202.47200000000001</c:v>
                </c:pt>
                <c:pt idx="1502">
                  <c:v>202.47899999999998</c:v>
                </c:pt>
                <c:pt idx="1503">
                  <c:v>202.48600000000008</c:v>
                </c:pt>
                <c:pt idx="1504">
                  <c:v>202.49300000000002</c:v>
                </c:pt>
                <c:pt idx="1505">
                  <c:v>202.5</c:v>
                </c:pt>
                <c:pt idx="1506">
                  <c:v>202.50700000000001</c:v>
                </c:pt>
                <c:pt idx="1507">
                  <c:v>202.51399999999998</c:v>
                </c:pt>
                <c:pt idx="1508">
                  <c:v>202.52100000000004</c:v>
                </c:pt>
                <c:pt idx="1509">
                  <c:v>202.52800000000008</c:v>
                </c:pt>
                <c:pt idx="1510">
                  <c:v>202.535</c:v>
                </c:pt>
                <c:pt idx="1511">
                  <c:v>202.542</c:v>
                </c:pt>
                <c:pt idx="1512">
                  <c:v>202.54899999999998</c:v>
                </c:pt>
                <c:pt idx="1513">
                  <c:v>202.55600000000001</c:v>
                </c:pt>
                <c:pt idx="1514">
                  <c:v>202.56200000000001</c:v>
                </c:pt>
                <c:pt idx="1515">
                  <c:v>202.56900000000002</c:v>
                </c:pt>
                <c:pt idx="1516">
                  <c:v>202.57599999999999</c:v>
                </c:pt>
                <c:pt idx="1517">
                  <c:v>202.583</c:v>
                </c:pt>
                <c:pt idx="1518">
                  <c:v>202.59</c:v>
                </c:pt>
                <c:pt idx="1519">
                  <c:v>202.59700000000001</c:v>
                </c:pt>
                <c:pt idx="1520">
                  <c:v>202.60399999999998</c:v>
                </c:pt>
                <c:pt idx="1521">
                  <c:v>202.61099999999999</c:v>
                </c:pt>
                <c:pt idx="1522">
                  <c:v>202.61799999999999</c:v>
                </c:pt>
                <c:pt idx="1523">
                  <c:v>202.625</c:v>
                </c:pt>
                <c:pt idx="1524">
                  <c:v>202.63200000000001</c:v>
                </c:pt>
                <c:pt idx="1525">
                  <c:v>202.63899999999998</c:v>
                </c:pt>
                <c:pt idx="1526">
                  <c:v>202.64599999999999</c:v>
                </c:pt>
                <c:pt idx="1527">
                  <c:v>202.65300000000002</c:v>
                </c:pt>
                <c:pt idx="1528">
                  <c:v>202.66</c:v>
                </c:pt>
                <c:pt idx="1529">
                  <c:v>202.667</c:v>
                </c:pt>
                <c:pt idx="1530">
                  <c:v>202.67399999999998</c:v>
                </c:pt>
                <c:pt idx="1531">
                  <c:v>202.68100000000001</c:v>
                </c:pt>
                <c:pt idx="1532">
                  <c:v>202.68800000000007</c:v>
                </c:pt>
                <c:pt idx="1533">
                  <c:v>202.69399999999999</c:v>
                </c:pt>
                <c:pt idx="1534">
                  <c:v>202.70099999999999</c:v>
                </c:pt>
                <c:pt idx="1535">
                  <c:v>202.708</c:v>
                </c:pt>
                <c:pt idx="1536">
                  <c:v>202.71499999999995</c:v>
                </c:pt>
                <c:pt idx="1537">
                  <c:v>202.72200000000001</c:v>
                </c:pt>
                <c:pt idx="1538">
                  <c:v>202.72899999999998</c:v>
                </c:pt>
                <c:pt idx="1539">
                  <c:v>202.73599999999999</c:v>
                </c:pt>
                <c:pt idx="1540">
                  <c:v>202.74299999999999</c:v>
                </c:pt>
                <c:pt idx="1541">
                  <c:v>202.75</c:v>
                </c:pt>
                <c:pt idx="1542">
                  <c:v>202.75700000000001</c:v>
                </c:pt>
                <c:pt idx="1543">
                  <c:v>202.76399999999998</c:v>
                </c:pt>
                <c:pt idx="1544">
                  <c:v>202.77099999999999</c:v>
                </c:pt>
                <c:pt idx="1545">
                  <c:v>202.77799999999999</c:v>
                </c:pt>
                <c:pt idx="1546">
                  <c:v>202.785</c:v>
                </c:pt>
                <c:pt idx="1547">
                  <c:v>202.792</c:v>
                </c:pt>
                <c:pt idx="1548">
                  <c:v>202.79899999999998</c:v>
                </c:pt>
                <c:pt idx="1549">
                  <c:v>202.80600000000001</c:v>
                </c:pt>
                <c:pt idx="1550">
                  <c:v>202.81200000000001</c:v>
                </c:pt>
                <c:pt idx="1551">
                  <c:v>202.81900000000002</c:v>
                </c:pt>
                <c:pt idx="1552">
                  <c:v>202.82600000000008</c:v>
                </c:pt>
                <c:pt idx="1553">
                  <c:v>202.833</c:v>
                </c:pt>
                <c:pt idx="1554">
                  <c:v>202.84</c:v>
                </c:pt>
                <c:pt idx="1555">
                  <c:v>202.84700000000001</c:v>
                </c:pt>
                <c:pt idx="1556">
                  <c:v>202.85400000000001</c:v>
                </c:pt>
                <c:pt idx="1557">
                  <c:v>202.86100000000008</c:v>
                </c:pt>
                <c:pt idx="1558">
                  <c:v>202.86800000000008</c:v>
                </c:pt>
                <c:pt idx="1559">
                  <c:v>202.875</c:v>
                </c:pt>
                <c:pt idx="1560">
                  <c:v>202.88200000000009</c:v>
                </c:pt>
                <c:pt idx="1561">
                  <c:v>202.88900000000001</c:v>
                </c:pt>
                <c:pt idx="1562">
                  <c:v>202.89600000000004</c:v>
                </c:pt>
                <c:pt idx="1563">
                  <c:v>202.90300000000002</c:v>
                </c:pt>
                <c:pt idx="1564">
                  <c:v>202.91</c:v>
                </c:pt>
                <c:pt idx="1565">
                  <c:v>202.917</c:v>
                </c:pt>
                <c:pt idx="1566">
                  <c:v>202.92400000000001</c:v>
                </c:pt>
                <c:pt idx="1567">
                  <c:v>202.93100000000001</c:v>
                </c:pt>
                <c:pt idx="1568">
                  <c:v>202.93800000000007</c:v>
                </c:pt>
                <c:pt idx="1569">
                  <c:v>202.94399999999999</c:v>
                </c:pt>
                <c:pt idx="1570">
                  <c:v>202.95100000000008</c:v>
                </c:pt>
                <c:pt idx="1571">
                  <c:v>202.95800000000008</c:v>
                </c:pt>
                <c:pt idx="1572">
                  <c:v>202.965</c:v>
                </c:pt>
                <c:pt idx="1573">
                  <c:v>202.97200000000001</c:v>
                </c:pt>
                <c:pt idx="1574">
                  <c:v>202.97899999999998</c:v>
                </c:pt>
                <c:pt idx="1575">
                  <c:v>202.98600000000008</c:v>
                </c:pt>
                <c:pt idx="1576">
                  <c:v>202.99300000000002</c:v>
                </c:pt>
                <c:pt idx="1577">
                  <c:v>203</c:v>
                </c:pt>
                <c:pt idx="1578">
                  <c:v>203.00700000000001</c:v>
                </c:pt>
                <c:pt idx="1579">
                  <c:v>203.01399999999998</c:v>
                </c:pt>
                <c:pt idx="1580">
                  <c:v>203.02100000000004</c:v>
                </c:pt>
                <c:pt idx="1581">
                  <c:v>203.02800000000008</c:v>
                </c:pt>
                <c:pt idx="1582">
                  <c:v>203.035</c:v>
                </c:pt>
                <c:pt idx="1583">
                  <c:v>203.042</c:v>
                </c:pt>
                <c:pt idx="1584">
                  <c:v>203.04899999999998</c:v>
                </c:pt>
                <c:pt idx="1585">
                  <c:v>203.05600000000001</c:v>
                </c:pt>
                <c:pt idx="1586">
                  <c:v>203.06200000000001</c:v>
                </c:pt>
                <c:pt idx="1587">
                  <c:v>203.06900000000002</c:v>
                </c:pt>
                <c:pt idx="1588">
                  <c:v>203.07599999999999</c:v>
                </c:pt>
                <c:pt idx="1589">
                  <c:v>203.083</c:v>
                </c:pt>
                <c:pt idx="1590">
                  <c:v>203.09</c:v>
                </c:pt>
                <c:pt idx="1591">
                  <c:v>203.09700000000001</c:v>
                </c:pt>
                <c:pt idx="1592">
                  <c:v>203.10399999999998</c:v>
                </c:pt>
                <c:pt idx="1593">
                  <c:v>203.11099999999999</c:v>
                </c:pt>
                <c:pt idx="1594">
                  <c:v>203.11799999999999</c:v>
                </c:pt>
                <c:pt idx="1595">
                  <c:v>203.125</c:v>
                </c:pt>
                <c:pt idx="1596">
                  <c:v>203.13200000000001</c:v>
                </c:pt>
                <c:pt idx="1597">
                  <c:v>203.13899999999998</c:v>
                </c:pt>
                <c:pt idx="1598">
                  <c:v>203.14599999999999</c:v>
                </c:pt>
                <c:pt idx="1599">
                  <c:v>203.15300000000002</c:v>
                </c:pt>
                <c:pt idx="1600">
                  <c:v>203.16</c:v>
                </c:pt>
                <c:pt idx="1601">
                  <c:v>203.167</c:v>
                </c:pt>
                <c:pt idx="1602">
                  <c:v>203.17399999999998</c:v>
                </c:pt>
                <c:pt idx="1603">
                  <c:v>203.18100000000001</c:v>
                </c:pt>
                <c:pt idx="1604">
                  <c:v>203.18800000000007</c:v>
                </c:pt>
                <c:pt idx="1605">
                  <c:v>203.19399999999999</c:v>
                </c:pt>
                <c:pt idx="1606">
                  <c:v>203.20099999999999</c:v>
                </c:pt>
                <c:pt idx="1607">
                  <c:v>203.208</c:v>
                </c:pt>
                <c:pt idx="1608">
                  <c:v>203.21499999999995</c:v>
                </c:pt>
                <c:pt idx="1609">
                  <c:v>203.22200000000001</c:v>
                </c:pt>
                <c:pt idx="1610">
                  <c:v>203.22899999999998</c:v>
                </c:pt>
                <c:pt idx="1611">
                  <c:v>203.23599999999999</c:v>
                </c:pt>
                <c:pt idx="1612">
                  <c:v>203.24299999999999</c:v>
                </c:pt>
                <c:pt idx="1613">
                  <c:v>203.25</c:v>
                </c:pt>
                <c:pt idx="1614">
                  <c:v>203.25700000000001</c:v>
                </c:pt>
                <c:pt idx="1615">
                  <c:v>203.26399999999998</c:v>
                </c:pt>
                <c:pt idx="1616">
                  <c:v>203.27099999999999</c:v>
                </c:pt>
                <c:pt idx="1617">
                  <c:v>203.27799999999999</c:v>
                </c:pt>
                <c:pt idx="1618">
                  <c:v>203.285</c:v>
                </c:pt>
                <c:pt idx="1619">
                  <c:v>203.292</c:v>
                </c:pt>
                <c:pt idx="1620">
                  <c:v>203.29899999999998</c:v>
                </c:pt>
                <c:pt idx="1621">
                  <c:v>203.30600000000001</c:v>
                </c:pt>
                <c:pt idx="1622">
                  <c:v>203.31200000000001</c:v>
                </c:pt>
                <c:pt idx="1623">
                  <c:v>203.31900000000002</c:v>
                </c:pt>
                <c:pt idx="1624">
                  <c:v>203.32600000000008</c:v>
                </c:pt>
                <c:pt idx="1625">
                  <c:v>203.333</c:v>
                </c:pt>
                <c:pt idx="1626">
                  <c:v>203.34</c:v>
                </c:pt>
                <c:pt idx="1627">
                  <c:v>203.34700000000001</c:v>
                </c:pt>
                <c:pt idx="1628">
                  <c:v>203.35400000000001</c:v>
                </c:pt>
                <c:pt idx="1629">
                  <c:v>203.36100000000008</c:v>
                </c:pt>
                <c:pt idx="1630">
                  <c:v>203.36800000000008</c:v>
                </c:pt>
                <c:pt idx="1631">
                  <c:v>203.375</c:v>
                </c:pt>
                <c:pt idx="1632">
                  <c:v>203.38200000000009</c:v>
                </c:pt>
                <c:pt idx="1633">
                  <c:v>203.38900000000001</c:v>
                </c:pt>
                <c:pt idx="1634">
                  <c:v>203.39600000000004</c:v>
                </c:pt>
                <c:pt idx="1635">
                  <c:v>203.40300000000002</c:v>
                </c:pt>
                <c:pt idx="1636">
                  <c:v>203.41</c:v>
                </c:pt>
                <c:pt idx="1637">
                  <c:v>203.417</c:v>
                </c:pt>
                <c:pt idx="1638">
                  <c:v>203.42400000000001</c:v>
                </c:pt>
                <c:pt idx="1639">
                  <c:v>203.43100000000001</c:v>
                </c:pt>
                <c:pt idx="1640">
                  <c:v>203.43800000000007</c:v>
                </c:pt>
                <c:pt idx="1641">
                  <c:v>203.44399999999999</c:v>
                </c:pt>
                <c:pt idx="1642">
                  <c:v>203.45100000000008</c:v>
                </c:pt>
                <c:pt idx="1643">
                  <c:v>203.45800000000008</c:v>
                </c:pt>
                <c:pt idx="1644">
                  <c:v>203.465</c:v>
                </c:pt>
                <c:pt idx="1645">
                  <c:v>203.47200000000001</c:v>
                </c:pt>
                <c:pt idx="1646">
                  <c:v>203.47899999999998</c:v>
                </c:pt>
                <c:pt idx="1647">
                  <c:v>203.48600000000008</c:v>
                </c:pt>
                <c:pt idx="1648">
                  <c:v>203.49300000000002</c:v>
                </c:pt>
                <c:pt idx="1649">
                  <c:v>203.5</c:v>
                </c:pt>
                <c:pt idx="1650">
                  <c:v>203.50700000000001</c:v>
                </c:pt>
                <c:pt idx="1651">
                  <c:v>203.51399999999998</c:v>
                </c:pt>
                <c:pt idx="1652">
                  <c:v>203.52100000000004</c:v>
                </c:pt>
                <c:pt idx="1653">
                  <c:v>203.52800000000008</c:v>
                </c:pt>
                <c:pt idx="1654">
                  <c:v>203.535</c:v>
                </c:pt>
                <c:pt idx="1655">
                  <c:v>203.542</c:v>
                </c:pt>
                <c:pt idx="1656">
                  <c:v>203.54899999999998</c:v>
                </c:pt>
                <c:pt idx="1657">
                  <c:v>203.55600000000001</c:v>
                </c:pt>
                <c:pt idx="1658">
                  <c:v>203.56200000000001</c:v>
                </c:pt>
                <c:pt idx="1659">
                  <c:v>203.56900000000002</c:v>
                </c:pt>
                <c:pt idx="1660">
                  <c:v>203.57599999999999</c:v>
                </c:pt>
                <c:pt idx="1661">
                  <c:v>203.583</c:v>
                </c:pt>
                <c:pt idx="1662">
                  <c:v>203.59</c:v>
                </c:pt>
                <c:pt idx="1663">
                  <c:v>203.59700000000001</c:v>
                </c:pt>
                <c:pt idx="1664">
                  <c:v>203.60399999999998</c:v>
                </c:pt>
                <c:pt idx="1665">
                  <c:v>203.61099999999999</c:v>
                </c:pt>
                <c:pt idx="1666">
                  <c:v>203.61799999999999</c:v>
                </c:pt>
                <c:pt idx="1667">
                  <c:v>203.625</c:v>
                </c:pt>
                <c:pt idx="1668">
                  <c:v>203.63200000000001</c:v>
                </c:pt>
                <c:pt idx="1669">
                  <c:v>203.63899999999998</c:v>
                </c:pt>
                <c:pt idx="1670">
                  <c:v>203.64599999999999</c:v>
                </c:pt>
                <c:pt idx="1671">
                  <c:v>203.65300000000002</c:v>
                </c:pt>
                <c:pt idx="1672">
                  <c:v>203.66</c:v>
                </c:pt>
                <c:pt idx="1673">
                  <c:v>203.667</c:v>
                </c:pt>
                <c:pt idx="1674">
                  <c:v>203.67399999999998</c:v>
                </c:pt>
                <c:pt idx="1675">
                  <c:v>203.68100000000001</c:v>
                </c:pt>
                <c:pt idx="1676">
                  <c:v>203.68800000000007</c:v>
                </c:pt>
                <c:pt idx="1677">
                  <c:v>203.69399999999999</c:v>
                </c:pt>
                <c:pt idx="1678">
                  <c:v>203.70099999999999</c:v>
                </c:pt>
                <c:pt idx="1679">
                  <c:v>203.708</c:v>
                </c:pt>
                <c:pt idx="1680">
                  <c:v>203.71499999999995</c:v>
                </c:pt>
                <c:pt idx="1681">
                  <c:v>203.72200000000001</c:v>
                </c:pt>
                <c:pt idx="1682">
                  <c:v>203.72899999999998</c:v>
                </c:pt>
                <c:pt idx="1683">
                  <c:v>203.73599999999999</c:v>
                </c:pt>
                <c:pt idx="1684">
                  <c:v>203.74299999999999</c:v>
                </c:pt>
                <c:pt idx="1685">
                  <c:v>203.75</c:v>
                </c:pt>
                <c:pt idx="1686">
                  <c:v>203.75700000000001</c:v>
                </c:pt>
                <c:pt idx="1687">
                  <c:v>203.76399999999998</c:v>
                </c:pt>
                <c:pt idx="1688">
                  <c:v>203.77099999999999</c:v>
                </c:pt>
                <c:pt idx="1689">
                  <c:v>203.77799999999999</c:v>
                </c:pt>
                <c:pt idx="1690">
                  <c:v>203.785</c:v>
                </c:pt>
                <c:pt idx="1691">
                  <c:v>203.792</c:v>
                </c:pt>
                <c:pt idx="1692">
                  <c:v>203.79899999999998</c:v>
                </c:pt>
                <c:pt idx="1693">
                  <c:v>203.80600000000001</c:v>
                </c:pt>
                <c:pt idx="1694">
                  <c:v>203.81200000000001</c:v>
                </c:pt>
                <c:pt idx="1695">
                  <c:v>203.81900000000002</c:v>
                </c:pt>
                <c:pt idx="1696">
                  <c:v>203.82600000000008</c:v>
                </c:pt>
                <c:pt idx="1697">
                  <c:v>203.833</c:v>
                </c:pt>
                <c:pt idx="1698">
                  <c:v>203.84</c:v>
                </c:pt>
                <c:pt idx="1699">
                  <c:v>203.84700000000001</c:v>
                </c:pt>
                <c:pt idx="1700">
                  <c:v>203.85400000000001</c:v>
                </c:pt>
                <c:pt idx="1701">
                  <c:v>203.86100000000008</c:v>
                </c:pt>
                <c:pt idx="1702">
                  <c:v>203.86800000000008</c:v>
                </c:pt>
                <c:pt idx="1703">
                  <c:v>203.875</c:v>
                </c:pt>
                <c:pt idx="1704">
                  <c:v>203.88200000000009</c:v>
                </c:pt>
                <c:pt idx="1705">
                  <c:v>203.88900000000001</c:v>
                </c:pt>
                <c:pt idx="1706">
                  <c:v>203.89600000000004</c:v>
                </c:pt>
                <c:pt idx="1707">
                  <c:v>203.90300000000002</c:v>
                </c:pt>
                <c:pt idx="1708">
                  <c:v>203.91</c:v>
                </c:pt>
                <c:pt idx="1709">
                  <c:v>203.917</c:v>
                </c:pt>
                <c:pt idx="1710">
                  <c:v>203.92400000000001</c:v>
                </c:pt>
                <c:pt idx="1711">
                  <c:v>203.93100000000001</c:v>
                </c:pt>
                <c:pt idx="1712">
                  <c:v>203.93800000000007</c:v>
                </c:pt>
                <c:pt idx="1713">
                  <c:v>203.94399999999999</c:v>
                </c:pt>
                <c:pt idx="1714">
                  <c:v>203.95100000000008</c:v>
                </c:pt>
                <c:pt idx="1715">
                  <c:v>203.95800000000008</c:v>
                </c:pt>
                <c:pt idx="1716">
                  <c:v>203.965</c:v>
                </c:pt>
                <c:pt idx="1717">
                  <c:v>203.97200000000001</c:v>
                </c:pt>
                <c:pt idx="1718">
                  <c:v>203.97899999999998</c:v>
                </c:pt>
                <c:pt idx="1719">
                  <c:v>203.98600000000008</c:v>
                </c:pt>
                <c:pt idx="1720">
                  <c:v>203.99300000000002</c:v>
                </c:pt>
                <c:pt idx="1721">
                  <c:v>204</c:v>
                </c:pt>
                <c:pt idx="1722">
                  <c:v>204.00700000000001</c:v>
                </c:pt>
                <c:pt idx="1723">
                  <c:v>204.01399999999998</c:v>
                </c:pt>
                <c:pt idx="1724">
                  <c:v>204.02100000000004</c:v>
                </c:pt>
                <c:pt idx="1725">
                  <c:v>204.02800000000008</c:v>
                </c:pt>
                <c:pt idx="1726">
                  <c:v>204.035</c:v>
                </c:pt>
                <c:pt idx="1727">
                  <c:v>204.042</c:v>
                </c:pt>
                <c:pt idx="1728">
                  <c:v>204.04899999999998</c:v>
                </c:pt>
                <c:pt idx="1729">
                  <c:v>204.05600000000001</c:v>
                </c:pt>
                <c:pt idx="1730">
                  <c:v>204.06200000000001</c:v>
                </c:pt>
                <c:pt idx="1731">
                  <c:v>204.06900000000002</c:v>
                </c:pt>
                <c:pt idx="1732">
                  <c:v>204.07599999999999</c:v>
                </c:pt>
                <c:pt idx="1733">
                  <c:v>204.083</c:v>
                </c:pt>
                <c:pt idx="1734">
                  <c:v>204.09</c:v>
                </c:pt>
                <c:pt idx="1735">
                  <c:v>204.09700000000001</c:v>
                </c:pt>
                <c:pt idx="1736">
                  <c:v>204.10399999999998</c:v>
                </c:pt>
                <c:pt idx="1737">
                  <c:v>204.11099999999999</c:v>
                </c:pt>
                <c:pt idx="1738">
                  <c:v>204.11799999999999</c:v>
                </c:pt>
                <c:pt idx="1739">
                  <c:v>204.125</c:v>
                </c:pt>
                <c:pt idx="1740">
                  <c:v>204.13200000000001</c:v>
                </c:pt>
                <c:pt idx="1741">
                  <c:v>204.13899999999998</c:v>
                </c:pt>
                <c:pt idx="1742">
                  <c:v>204.14599999999999</c:v>
                </c:pt>
                <c:pt idx="1743">
                  <c:v>204.15300000000002</c:v>
                </c:pt>
                <c:pt idx="1744">
                  <c:v>204.16</c:v>
                </c:pt>
                <c:pt idx="1745">
                  <c:v>204.167</c:v>
                </c:pt>
                <c:pt idx="1746">
                  <c:v>204.17399999999998</c:v>
                </c:pt>
                <c:pt idx="1747">
                  <c:v>204.18100000000001</c:v>
                </c:pt>
                <c:pt idx="1748">
                  <c:v>204.18800000000007</c:v>
                </c:pt>
                <c:pt idx="1749">
                  <c:v>204.19399999999999</c:v>
                </c:pt>
                <c:pt idx="1750">
                  <c:v>204.20099999999999</c:v>
                </c:pt>
                <c:pt idx="1751">
                  <c:v>204.208</c:v>
                </c:pt>
                <c:pt idx="1752">
                  <c:v>204.21499999999995</c:v>
                </c:pt>
                <c:pt idx="1753">
                  <c:v>204.22200000000001</c:v>
                </c:pt>
                <c:pt idx="1754">
                  <c:v>204.22899999999998</c:v>
                </c:pt>
                <c:pt idx="1755">
                  <c:v>204.23599999999999</c:v>
                </c:pt>
                <c:pt idx="1756">
                  <c:v>204.24299999999999</c:v>
                </c:pt>
                <c:pt idx="1757">
                  <c:v>204.25</c:v>
                </c:pt>
                <c:pt idx="1758">
                  <c:v>204.25700000000001</c:v>
                </c:pt>
                <c:pt idx="1759">
                  <c:v>204.26399999999998</c:v>
                </c:pt>
                <c:pt idx="1760">
                  <c:v>204.27099999999999</c:v>
                </c:pt>
                <c:pt idx="1761">
                  <c:v>204.27799999999999</c:v>
                </c:pt>
                <c:pt idx="1762">
                  <c:v>204.285</c:v>
                </c:pt>
                <c:pt idx="1763">
                  <c:v>204.292</c:v>
                </c:pt>
                <c:pt idx="1764">
                  <c:v>204.29899999999998</c:v>
                </c:pt>
                <c:pt idx="1765">
                  <c:v>204.30600000000001</c:v>
                </c:pt>
                <c:pt idx="1766">
                  <c:v>204.31200000000001</c:v>
                </c:pt>
                <c:pt idx="1767">
                  <c:v>204.31900000000002</c:v>
                </c:pt>
                <c:pt idx="1768">
                  <c:v>204.32600000000008</c:v>
                </c:pt>
                <c:pt idx="1769">
                  <c:v>204.333</c:v>
                </c:pt>
                <c:pt idx="1770">
                  <c:v>204.34</c:v>
                </c:pt>
                <c:pt idx="1771">
                  <c:v>204.34700000000001</c:v>
                </c:pt>
                <c:pt idx="1772">
                  <c:v>204.35400000000001</c:v>
                </c:pt>
                <c:pt idx="1773">
                  <c:v>204.36100000000008</c:v>
                </c:pt>
                <c:pt idx="1774">
                  <c:v>204.36800000000008</c:v>
                </c:pt>
                <c:pt idx="1775">
                  <c:v>204.375</c:v>
                </c:pt>
                <c:pt idx="1776">
                  <c:v>204.38200000000009</c:v>
                </c:pt>
                <c:pt idx="1777">
                  <c:v>204.38900000000001</c:v>
                </c:pt>
                <c:pt idx="1778">
                  <c:v>204.39600000000004</c:v>
                </c:pt>
                <c:pt idx="1779">
                  <c:v>204.40300000000002</c:v>
                </c:pt>
                <c:pt idx="1780">
                  <c:v>204.41</c:v>
                </c:pt>
                <c:pt idx="1781">
                  <c:v>204.417</c:v>
                </c:pt>
                <c:pt idx="1782">
                  <c:v>204.42400000000001</c:v>
                </c:pt>
                <c:pt idx="1783">
                  <c:v>204.43100000000001</c:v>
                </c:pt>
                <c:pt idx="1784">
                  <c:v>204.43800000000007</c:v>
                </c:pt>
                <c:pt idx="1785">
                  <c:v>204.44399999999999</c:v>
                </c:pt>
                <c:pt idx="1786">
                  <c:v>204.45100000000008</c:v>
                </c:pt>
                <c:pt idx="1787">
                  <c:v>204.45800000000008</c:v>
                </c:pt>
                <c:pt idx="1788">
                  <c:v>204.465</c:v>
                </c:pt>
                <c:pt idx="1789">
                  <c:v>204.47200000000001</c:v>
                </c:pt>
                <c:pt idx="1790">
                  <c:v>204.47899999999998</c:v>
                </c:pt>
                <c:pt idx="1791">
                  <c:v>204.48600000000008</c:v>
                </c:pt>
                <c:pt idx="1792">
                  <c:v>204.49300000000002</c:v>
                </c:pt>
                <c:pt idx="1793">
                  <c:v>204.5</c:v>
                </c:pt>
                <c:pt idx="1794">
                  <c:v>204.50700000000001</c:v>
                </c:pt>
                <c:pt idx="1795">
                  <c:v>204.51399999999998</c:v>
                </c:pt>
                <c:pt idx="1796">
                  <c:v>204.52100000000004</c:v>
                </c:pt>
                <c:pt idx="1797">
                  <c:v>204.52800000000008</c:v>
                </c:pt>
                <c:pt idx="1798">
                  <c:v>204.535</c:v>
                </c:pt>
                <c:pt idx="1799">
                  <c:v>204.542</c:v>
                </c:pt>
                <c:pt idx="1800">
                  <c:v>204.54899999999998</c:v>
                </c:pt>
                <c:pt idx="1801">
                  <c:v>204.55600000000001</c:v>
                </c:pt>
                <c:pt idx="1802">
                  <c:v>204.56200000000001</c:v>
                </c:pt>
                <c:pt idx="1803">
                  <c:v>204.56900000000002</c:v>
                </c:pt>
                <c:pt idx="1804">
                  <c:v>204.57599999999999</c:v>
                </c:pt>
                <c:pt idx="1805">
                  <c:v>204.583</c:v>
                </c:pt>
                <c:pt idx="1806">
                  <c:v>204.59</c:v>
                </c:pt>
                <c:pt idx="1807">
                  <c:v>204.59700000000001</c:v>
                </c:pt>
                <c:pt idx="1808">
                  <c:v>204.60399999999998</c:v>
                </c:pt>
                <c:pt idx="1809">
                  <c:v>204.61099999999999</c:v>
                </c:pt>
                <c:pt idx="1810">
                  <c:v>204.61799999999999</c:v>
                </c:pt>
                <c:pt idx="1811">
                  <c:v>204.625</c:v>
                </c:pt>
                <c:pt idx="1812">
                  <c:v>204.63200000000001</c:v>
                </c:pt>
                <c:pt idx="1813">
                  <c:v>204.63899999999998</c:v>
                </c:pt>
                <c:pt idx="1814">
                  <c:v>204.64599999999999</c:v>
                </c:pt>
                <c:pt idx="1815">
                  <c:v>204.65300000000002</c:v>
                </c:pt>
                <c:pt idx="1816">
                  <c:v>204.66</c:v>
                </c:pt>
                <c:pt idx="1817">
                  <c:v>204.667</c:v>
                </c:pt>
                <c:pt idx="1818">
                  <c:v>204.67399999999998</c:v>
                </c:pt>
                <c:pt idx="1819">
                  <c:v>204.68100000000001</c:v>
                </c:pt>
                <c:pt idx="1820">
                  <c:v>204.68800000000007</c:v>
                </c:pt>
                <c:pt idx="1821">
                  <c:v>204.69399999999999</c:v>
                </c:pt>
                <c:pt idx="1822">
                  <c:v>204.70099999999999</c:v>
                </c:pt>
                <c:pt idx="1823">
                  <c:v>204.708</c:v>
                </c:pt>
                <c:pt idx="1824">
                  <c:v>204.71499999999995</c:v>
                </c:pt>
                <c:pt idx="1825">
                  <c:v>204.72200000000001</c:v>
                </c:pt>
                <c:pt idx="1826">
                  <c:v>204.72899999999998</c:v>
                </c:pt>
                <c:pt idx="1827">
                  <c:v>204.73599999999999</c:v>
                </c:pt>
                <c:pt idx="1828">
                  <c:v>204.74299999999999</c:v>
                </c:pt>
                <c:pt idx="1829">
                  <c:v>204.75</c:v>
                </c:pt>
                <c:pt idx="1830">
                  <c:v>204.75700000000001</c:v>
                </c:pt>
                <c:pt idx="1831">
                  <c:v>204.76399999999998</c:v>
                </c:pt>
                <c:pt idx="1832">
                  <c:v>204.77099999999999</c:v>
                </c:pt>
                <c:pt idx="1833">
                  <c:v>204.77799999999999</c:v>
                </c:pt>
                <c:pt idx="1834">
                  <c:v>204.785</c:v>
                </c:pt>
                <c:pt idx="1835">
                  <c:v>204.792</c:v>
                </c:pt>
                <c:pt idx="1836">
                  <c:v>204.79899999999998</c:v>
                </c:pt>
                <c:pt idx="1837">
                  <c:v>204.80600000000001</c:v>
                </c:pt>
                <c:pt idx="1838">
                  <c:v>204.81200000000001</c:v>
                </c:pt>
                <c:pt idx="1839">
                  <c:v>204.81900000000002</c:v>
                </c:pt>
                <c:pt idx="1840">
                  <c:v>204.82600000000008</c:v>
                </c:pt>
                <c:pt idx="1841">
                  <c:v>204.833</c:v>
                </c:pt>
                <c:pt idx="1842">
                  <c:v>204.84</c:v>
                </c:pt>
                <c:pt idx="1843">
                  <c:v>204.84700000000001</c:v>
                </c:pt>
                <c:pt idx="1844">
                  <c:v>204.85400000000001</c:v>
                </c:pt>
                <c:pt idx="1845">
                  <c:v>204.86100000000008</c:v>
                </c:pt>
                <c:pt idx="1846">
                  <c:v>204.86800000000008</c:v>
                </c:pt>
                <c:pt idx="1847">
                  <c:v>204.875</c:v>
                </c:pt>
                <c:pt idx="1848">
                  <c:v>204.88200000000009</c:v>
                </c:pt>
                <c:pt idx="1849">
                  <c:v>204.88900000000001</c:v>
                </c:pt>
                <c:pt idx="1850">
                  <c:v>204.89600000000004</c:v>
                </c:pt>
                <c:pt idx="1851">
                  <c:v>204.90300000000002</c:v>
                </c:pt>
                <c:pt idx="1852">
                  <c:v>204.917</c:v>
                </c:pt>
                <c:pt idx="1853">
                  <c:v>204.92400000000001</c:v>
                </c:pt>
                <c:pt idx="1854">
                  <c:v>204.93100000000001</c:v>
                </c:pt>
                <c:pt idx="1855">
                  <c:v>204.93800000000007</c:v>
                </c:pt>
                <c:pt idx="1856">
                  <c:v>204.94399999999999</c:v>
                </c:pt>
                <c:pt idx="1857">
                  <c:v>204.95100000000008</c:v>
                </c:pt>
                <c:pt idx="1858">
                  <c:v>204.95800000000008</c:v>
                </c:pt>
                <c:pt idx="1859">
                  <c:v>204.965</c:v>
                </c:pt>
                <c:pt idx="1860">
                  <c:v>204.97200000000001</c:v>
                </c:pt>
                <c:pt idx="1861">
                  <c:v>204.97899999999998</c:v>
                </c:pt>
                <c:pt idx="1862">
                  <c:v>204.98600000000008</c:v>
                </c:pt>
                <c:pt idx="1863">
                  <c:v>204.99300000000002</c:v>
                </c:pt>
                <c:pt idx="1864">
                  <c:v>205</c:v>
                </c:pt>
                <c:pt idx="1865">
                  <c:v>205.00700000000001</c:v>
                </c:pt>
                <c:pt idx="1866">
                  <c:v>205.01399999999998</c:v>
                </c:pt>
                <c:pt idx="1867">
                  <c:v>205.02100000000004</c:v>
                </c:pt>
                <c:pt idx="1868">
                  <c:v>205.02800000000008</c:v>
                </c:pt>
                <c:pt idx="1869">
                  <c:v>205.035</c:v>
                </c:pt>
                <c:pt idx="1870">
                  <c:v>205.042</c:v>
                </c:pt>
                <c:pt idx="1871">
                  <c:v>205.04899999999998</c:v>
                </c:pt>
                <c:pt idx="1872">
                  <c:v>205.05600000000001</c:v>
                </c:pt>
                <c:pt idx="1873">
                  <c:v>205.06200000000001</c:v>
                </c:pt>
                <c:pt idx="1874">
                  <c:v>205.06900000000002</c:v>
                </c:pt>
                <c:pt idx="1875">
                  <c:v>205.07599999999999</c:v>
                </c:pt>
                <c:pt idx="1876">
                  <c:v>205.083</c:v>
                </c:pt>
                <c:pt idx="1877">
                  <c:v>205.09</c:v>
                </c:pt>
                <c:pt idx="1878">
                  <c:v>205.09700000000001</c:v>
                </c:pt>
                <c:pt idx="1879">
                  <c:v>205.10399999999998</c:v>
                </c:pt>
                <c:pt idx="1880">
                  <c:v>205.11099999999999</c:v>
                </c:pt>
                <c:pt idx="1881">
                  <c:v>205.11799999999999</c:v>
                </c:pt>
                <c:pt idx="1882">
                  <c:v>205.125</c:v>
                </c:pt>
                <c:pt idx="1883">
                  <c:v>205.13200000000001</c:v>
                </c:pt>
                <c:pt idx="1884">
                  <c:v>205.13899999999998</c:v>
                </c:pt>
                <c:pt idx="1885">
                  <c:v>205.14599999999999</c:v>
                </c:pt>
                <c:pt idx="1886">
                  <c:v>205.15300000000002</c:v>
                </c:pt>
                <c:pt idx="1887">
                  <c:v>205.16</c:v>
                </c:pt>
                <c:pt idx="1888">
                  <c:v>205.167</c:v>
                </c:pt>
                <c:pt idx="1889">
                  <c:v>205.17399999999998</c:v>
                </c:pt>
                <c:pt idx="1890">
                  <c:v>205.18100000000001</c:v>
                </c:pt>
                <c:pt idx="1891">
                  <c:v>205.18800000000007</c:v>
                </c:pt>
                <c:pt idx="1892">
                  <c:v>205.19399999999999</c:v>
                </c:pt>
                <c:pt idx="1893">
                  <c:v>205.20099999999999</c:v>
                </c:pt>
                <c:pt idx="1894">
                  <c:v>205.208</c:v>
                </c:pt>
                <c:pt idx="1895">
                  <c:v>205.21499999999995</c:v>
                </c:pt>
                <c:pt idx="1896">
                  <c:v>205.22200000000001</c:v>
                </c:pt>
                <c:pt idx="1897">
                  <c:v>205.22899999999998</c:v>
                </c:pt>
                <c:pt idx="1898">
                  <c:v>205.23599999999999</c:v>
                </c:pt>
                <c:pt idx="1899">
                  <c:v>205.24299999999999</c:v>
                </c:pt>
                <c:pt idx="1900">
                  <c:v>205.25</c:v>
                </c:pt>
                <c:pt idx="1901">
                  <c:v>205.25700000000001</c:v>
                </c:pt>
                <c:pt idx="1902">
                  <c:v>205.26399999999998</c:v>
                </c:pt>
                <c:pt idx="1903">
                  <c:v>205.27099999999999</c:v>
                </c:pt>
                <c:pt idx="1904">
                  <c:v>205.27799999999999</c:v>
                </c:pt>
                <c:pt idx="1905">
                  <c:v>205.285</c:v>
                </c:pt>
                <c:pt idx="1906">
                  <c:v>205.292</c:v>
                </c:pt>
                <c:pt idx="1907">
                  <c:v>205.29899999999998</c:v>
                </c:pt>
                <c:pt idx="1908">
                  <c:v>205.30600000000001</c:v>
                </c:pt>
                <c:pt idx="1909">
                  <c:v>205.31200000000001</c:v>
                </c:pt>
                <c:pt idx="1910">
                  <c:v>205.31900000000002</c:v>
                </c:pt>
                <c:pt idx="1911">
                  <c:v>205.32600000000008</c:v>
                </c:pt>
                <c:pt idx="1912">
                  <c:v>205.333</c:v>
                </c:pt>
                <c:pt idx="1913">
                  <c:v>205.34</c:v>
                </c:pt>
                <c:pt idx="1914">
                  <c:v>205.34700000000001</c:v>
                </c:pt>
                <c:pt idx="1915">
                  <c:v>205.35400000000001</c:v>
                </c:pt>
                <c:pt idx="1916">
                  <c:v>205.36100000000008</c:v>
                </c:pt>
                <c:pt idx="1917">
                  <c:v>205.36800000000008</c:v>
                </c:pt>
                <c:pt idx="1918">
                  <c:v>205.375</c:v>
                </c:pt>
                <c:pt idx="1919">
                  <c:v>205.38200000000009</c:v>
                </c:pt>
                <c:pt idx="1920">
                  <c:v>205.38900000000001</c:v>
                </c:pt>
                <c:pt idx="1921">
                  <c:v>205.39600000000004</c:v>
                </c:pt>
                <c:pt idx="1922">
                  <c:v>205.40300000000002</c:v>
                </c:pt>
                <c:pt idx="1923">
                  <c:v>205.41</c:v>
                </c:pt>
                <c:pt idx="1924">
                  <c:v>205.417</c:v>
                </c:pt>
                <c:pt idx="1925">
                  <c:v>205.42400000000001</c:v>
                </c:pt>
                <c:pt idx="1926">
                  <c:v>205.43100000000001</c:v>
                </c:pt>
                <c:pt idx="1927">
                  <c:v>205.43800000000007</c:v>
                </c:pt>
                <c:pt idx="1928">
                  <c:v>205.44399999999999</c:v>
                </c:pt>
                <c:pt idx="1929">
                  <c:v>205.45100000000008</c:v>
                </c:pt>
                <c:pt idx="1930">
                  <c:v>205.45800000000008</c:v>
                </c:pt>
                <c:pt idx="1931">
                  <c:v>205.465</c:v>
                </c:pt>
                <c:pt idx="1932">
                  <c:v>205.47200000000001</c:v>
                </c:pt>
                <c:pt idx="1933">
                  <c:v>205.47899999999998</c:v>
                </c:pt>
                <c:pt idx="1934">
                  <c:v>205.48600000000008</c:v>
                </c:pt>
                <c:pt idx="1935">
                  <c:v>205.49300000000002</c:v>
                </c:pt>
                <c:pt idx="1936">
                  <c:v>205.5</c:v>
                </c:pt>
                <c:pt idx="1937">
                  <c:v>205.50700000000001</c:v>
                </c:pt>
                <c:pt idx="1938">
                  <c:v>205.51399999999998</c:v>
                </c:pt>
                <c:pt idx="1939">
                  <c:v>205.52100000000004</c:v>
                </c:pt>
                <c:pt idx="1940">
                  <c:v>205.52800000000008</c:v>
                </c:pt>
                <c:pt idx="1941">
                  <c:v>205.535</c:v>
                </c:pt>
                <c:pt idx="1942">
                  <c:v>205.542</c:v>
                </c:pt>
                <c:pt idx="1943">
                  <c:v>205.54899999999998</c:v>
                </c:pt>
                <c:pt idx="1944">
                  <c:v>205.55600000000001</c:v>
                </c:pt>
                <c:pt idx="1945">
                  <c:v>205.56200000000001</c:v>
                </c:pt>
                <c:pt idx="1946">
                  <c:v>205.56900000000002</c:v>
                </c:pt>
                <c:pt idx="1947">
                  <c:v>205.57599999999999</c:v>
                </c:pt>
                <c:pt idx="1948">
                  <c:v>205.583</c:v>
                </c:pt>
                <c:pt idx="1949">
                  <c:v>205.59</c:v>
                </c:pt>
                <c:pt idx="1950">
                  <c:v>205.59700000000001</c:v>
                </c:pt>
                <c:pt idx="1951">
                  <c:v>205.60399999999998</c:v>
                </c:pt>
                <c:pt idx="1952">
                  <c:v>205.61099999999999</c:v>
                </c:pt>
                <c:pt idx="1953">
                  <c:v>205.61799999999999</c:v>
                </c:pt>
                <c:pt idx="1954">
                  <c:v>205.625</c:v>
                </c:pt>
                <c:pt idx="1955">
                  <c:v>205.63200000000001</c:v>
                </c:pt>
                <c:pt idx="1956">
                  <c:v>205.63899999999998</c:v>
                </c:pt>
                <c:pt idx="1957">
                  <c:v>205.64599999999999</c:v>
                </c:pt>
                <c:pt idx="1958">
                  <c:v>205.65300000000002</c:v>
                </c:pt>
                <c:pt idx="1959">
                  <c:v>205.66</c:v>
                </c:pt>
                <c:pt idx="1960">
                  <c:v>205.667</c:v>
                </c:pt>
                <c:pt idx="1961">
                  <c:v>205.67399999999998</c:v>
                </c:pt>
                <c:pt idx="1962">
                  <c:v>205.68100000000001</c:v>
                </c:pt>
                <c:pt idx="1963">
                  <c:v>205.68800000000007</c:v>
                </c:pt>
                <c:pt idx="1964">
                  <c:v>205.69399999999999</c:v>
                </c:pt>
                <c:pt idx="1965">
                  <c:v>205.70099999999999</c:v>
                </c:pt>
                <c:pt idx="1966">
                  <c:v>205.708</c:v>
                </c:pt>
                <c:pt idx="1967">
                  <c:v>205.71499999999995</c:v>
                </c:pt>
                <c:pt idx="1968">
                  <c:v>205.72200000000001</c:v>
                </c:pt>
                <c:pt idx="1969">
                  <c:v>205.72899999999998</c:v>
                </c:pt>
                <c:pt idx="1970">
                  <c:v>205.73599999999999</c:v>
                </c:pt>
                <c:pt idx="1971">
                  <c:v>205.74299999999999</c:v>
                </c:pt>
                <c:pt idx="1972">
                  <c:v>205.75</c:v>
                </c:pt>
                <c:pt idx="1973">
                  <c:v>205.75700000000001</c:v>
                </c:pt>
                <c:pt idx="1974">
                  <c:v>205.76399999999998</c:v>
                </c:pt>
                <c:pt idx="1975">
                  <c:v>205.77099999999999</c:v>
                </c:pt>
                <c:pt idx="1976">
                  <c:v>205.77799999999999</c:v>
                </c:pt>
                <c:pt idx="1977">
                  <c:v>205.785</c:v>
                </c:pt>
                <c:pt idx="1978">
                  <c:v>205.792</c:v>
                </c:pt>
                <c:pt idx="1979">
                  <c:v>205.79899999999998</c:v>
                </c:pt>
                <c:pt idx="1980">
                  <c:v>205.80600000000001</c:v>
                </c:pt>
                <c:pt idx="1981">
                  <c:v>205.81200000000001</c:v>
                </c:pt>
                <c:pt idx="1982">
                  <c:v>205.81900000000002</c:v>
                </c:pt>
                <c:pt idx="1983">
                  <c:v>205.82600000000008</c:v>
                </c:pt>
                <c:pt idx="1984">
                  <c:v>205.833</c:v>
                </c:pt>
                <c:pt idx="1985">
                  <c:v>205.84</c:v>
                </c:pt>
                <c:pt idx="1986">
                  <c:v>205.84700000000001</c:v>
                </c:pt>
                <c:pt idx="1987">
                  <c:v>205.85400000000001</c:v>
                </c:pt>
                <c:pt idx="1988">
                  <c:v>205.86100000000008</c:v>
                </c:pt>
                <c:pt idx="1989">
                  <c:v>205.86800000000008</c:v>
                </c:pt>
                <c:pt idx="1990">
                  <c:v>205.875</c:v>
                </c:pt>
                <c:pt idx="1991">
                  <c:v>205.88200000000009</c:v>
                </c:pt>
                <c:pt idx="1992">
                  <c:v>205.88900000000001</c:v>
                </c:pt>
                <c:pt idx="1993">
                  <c:v>205.89600000000004</c:v>
                </c:pt>
                <c:pt idx="1994">
                  <c:v>205.90300000000002</c:v>
                </c:pt>
                <c:pt idx="1995">
                  <c:v>205.91</c:v>
                </c:pt>
                <c:pt idx="1996">
                  <c:v>205.917</c:v>
                </c:pt>
                <c:pt idx="1997">
                  <c:v>205.92400000000001</c:v>
                </c:pt>
                <c:pt idx="1998">
                  <c:v>205.93100000000001</c:v>
                </c:pt>
                <c:pt idx="1999">
                  <c:v>205.93800000000007</c:v>
                </c:pt>
                <c:pt idx="2000">
                  <c:v>205.94399999999999</c:v>
                </c:pt>
                <c:pt idx="2001">
                  <c:v>205.95100000000008</c:v>
                </c:pt>
                <c:pt idx="2002">
                  <c:v>205.95800000000008</c:v>
                </c:pt>
                <c:pt idx="2003">
                  <c:v>205.965</c:v>
                </c:pt>
                <c:pt idx="2004">
                  <c:v>205.97200000000001</c:v>
                </c:pt>
                <c:pt idx="2005">
                  <c:v>205.97899999999998</c:v>
                </c:pt>
                <c:pt idx="2006">
                  <c:v>205.98600000000008</c:v>
                </c:pt>
                <c:pt idx="2007">
                  <c:v>205.99300000000002</c:v>
                </c:pt>
                <c:pt idx="2008">
                  <c:v>206</c:v>
                </c:pt>
                <c:pt idx="2009">
                  <c:v>206.00700000000001</c:v>
                </c:pt>
                <c:pt idx="2010">
                  <c:v>206.01399999999998</c:v>
                </c:pt>
                <c:pt idx="2011">
                  <c:v>206.02100000000004</c:v>
                </c:pt>
                <c:pt idx="2012">
                  <c:v>206.02800000000008</c:v>
                </c:pt>
                <c:pt idx="2013">
                  <c:v>206.035</c:v>
                </c:pt>
                <c:pt idx="2014">
                  <c:v>206.042</c:v>
                </c:pt>
                <c:pt idx="2015">
                  <c:v>206.04899999999998</c:v>
                </c:pt>
                <c:pt idx="2016">
                  <c:v>206.05600000000001</c:v>
                </c:pt>
                <c:pt idx="2017">
                  <c:v>206.06200000000001</c:v>
                </c:pt>
                <c:pt idx="2018">
                  <c:v>206.06900000000002</c:v>
                </c:pt>
                <c:pt idx="2019">
                  <c:v>206.07599999999999</c:v>
                </c:pt>
                <c:pt idx="2020">
                  <c:v>206.083</c:v>
                </c:pt>
                <c:pt idx="2021">
                  <c:v>206.09</c:v>
                </c:pt>
                <c:pt idx="2022">
                  <c:v>206.09700000000001</c:v>
                </c:pt>
                <c:pt idx="2023">
                  <c:v>206.10399999999998</c:v>
                </c:pt>
                <c:pt idx="2024">
                  <c:v>206.11099999999999</c:v>
                </c:pt>
                <c:pt idx="2025">
                  <c:v>206.11799999999999</c:v>
                </c:pt>
                <c:pt idx="2026">
                  <c:v>206.125</c:v>
                </c:pt>
                <c:pt idx="2027">
                  <c:v>206.13200000000001</c:v>
                </c:pt>
                <c:pt idx="2028">
                  <c:v>206.13899999999998</c:v>
                </c:pt>
                <c:pt idx="2029">
                  <c:v>206.14599999999999</c:v>
                </c:pt>
                <c:pt idx="2030">
                  <c:v>206.15300000000002</c:v>
                </c:pt>
                <c:pt idx="2031">
                  <c:v>206.16</c:v>
                </c:pt>
                <c:pt idx="2032">
                  <c:v>206.167</c:v>
                </c:pt>
                <c:pt idx="2033">
                  <c:v>206.17399999999998</c:v>
                </c:pt>
                <c:pt idx="2034">
                  <c:v>206.18100000000001</c:v>
                </c:pt>
                <c:pt idx="2035">
                  <c:v>206.18800000000007</c:v>
                </c:pt>
                <c:pt idx="2036">
                  <c:v>206.19399999999999</c:v>
                </c:pt>
                <c:pt idx="2037">
                  <c:v>206.20099999999999</c:v>
                </c:pt>
                <c:pt idx="2038">
                  <c:v>206.208</c:v>
                </c:pt>
                <c:pt idx="2039">
                  <c:v>206.21499999999995</c:v>
                </c:pt>
                <c:pt idx="2040">
                  <c:v>206.22200000000001</c:v>
                </c:pt>
                <c:pt idx="2041">
                  <c:v>206.22899999999998</c:v>
                </c:pt>
                <c:pt idx="2042">
                  <c:v>206.23599999999999</c:v>
                </c:pt>
                <c:pt idx="2043">
                  <c:v>206.24299999999999</c:v>
                </c:pt>
                <c:pt idx="2044">
                  <c:v>206.25</c:v>
                </c:pt>
                <c:pt idx="2045">
                  <c:v>206.25700000000001</c:v>
                </c:pt>
                <c:pt idx="2046">
                  <c:v>206.26399999999998</c:v>
                </c:pt>
                <c:pt idx="2047">
                  <c:v>206.27099999999999</c:v>
                </c:pt>
                <c:pt idx="2048">
                  <c:v>206.27799999999999</c:v>
                </c:pt>
                <c:pt idx="2049">
                  <c:v>206.285</c:v>
                </c:pt>
                <c:pt idx="2050">
                  <c:v>206.292</c:v>
                </c:pt>
                <c:pt idx="2051">
                  <c:v>206.29899999999998</c:v>
                </c:pt>
                <c:pt idx="2052">
                  <c:v>206.30600000000001</c:v>
                </c:pt>
                <c:pt idx="2053">
                  <c:v>206.31200000000001</c:v>
                </c:pt>
                <c:pt idx="2054">
                  <c:v>206.31900000000002</c:v>
                </c:pt>
                <c:pt idx="2055">
                  <c:v>206.32600000000008</c:v>
                </c:pt>
                <c:pt idx="2056">
                  <c:v>206.333</c:v>
                </c:pt>
                <c:pt idx="2057">
                  <c:v>206.34</c:v>
                </c:pt>
                <c:pt idx="2058">
                  <c:v>206.34700000000001</c:v>
                </c:pt>
                <c:pt idx="2059">
                  <c:v>206.35400000000001</c:v>
                </c:pt>
                <c:pt idx="2060">
                  <c:v>206.36100000000008</c:v>
                </c:pt>
                <c:pt idx="2061">
                  <c:v>206.36800000000008</c:v>
                </c:pt>
                <c:pt idx="2062">
                  <c:v>206.375</c:v>
                </c:pt>
                <c:pt idx="2063">
                  <c:v>206.38200000000009</c:v>
                </c:pt>
                <c:pt idx="2064">
                  <c:v>206.38900000000001</c:v>
                </c:pt>
                <c:pt idx="2065">
                  <c:v>206.39600000000004</c:v>
                </c:pt>
                <c:pt idx="2066">
                  <c:v>206.40300000000002</c:v>
                </c:pt>
                <c:pt idx="2067">
                  <c:v>206.41</c:v>
                </c:pt>
                <c:pt idx="2068">
                  <c:v>206.417</c:v>
                </c:pt>
                <c:pt idx="2069">
                  <c:v>206.42400000000001</c:v>
                </c:pt>
                <c:pt idx="2070">
                  <c:v>206.43100000000001</c:v>
                </c:pt>
                <c:pt idx="2071">
                  <c:v>206.43800000000007</c:v>
                </c:pt>
                <c:pt idx="2072">
                  <c:v>206.44399999999999</c:v>
                </c:pt>
                <c:pt idx="2073">
                  <c:v>206.45100000000008</c:v>
                </c:pt>
                <c:pt idx="2074">
                  <c:v>206.45800000000008</c:v>
                </c:pt>
                <c:pt idx="2075">
                  <c:v>206.465</c:v>
                </c:pt>
                <c:pt idx="2076">
                  <c:v>206.47200000000001</c:v>
                </c:pt>
                <c:pt idx="2077">
                  <c:v>206.47899999999998</c:v>
                </c:pt>
                <c:pt idx="2078">
                  <c:v>206.48600000000008</c:v>
                </c:pt>
                <c:pt idx="2079">
                  <c:v>206.49300000000002</c:v>
                </c:pt>
                <c:pt idx="2080">
                  <c:v>206.5</c:v>
                </c:pt>
                <c:pt idx="2081">
                  <c:v>206.50700000000001</c:v>
                </c:pt>
                <c:pt idx="2082">
                  <c:v>206.51399999999998</c:v>
                </c:pt>
                <c:pt idx="2083">
                  <c:v>206.52100000000004</c:v>
                </c:pt>
                <c:pt idx="2084">
                  <c:v>206.52800000000008</c:v>
                </c:pt>
                <c:pt idx="2085">
                  <c:v>206.535</c:v>
                </c:pt>
                <c:pt idx="2086">
                  <c:v>206.542</c:v>
                </c:pt>
                <c:pt idx="2087">
                  <c:v>206.54899999999998</c:v>
                </c:pt>
                <c:pt idx="2088">
                  <c:v>206.55600000000001</c:v>
                </c:pt>
                <c:pt idx="2089">
                  <c:v>206.56200000000001</c:v>
                </c:pt>
                <c:pt idx="2090">
                  <c:v>206.56900000000002</c:v>
                </c:pt>
                <c:pt idx="2091">
                  <c:v>206.57599999999999</c:v>
                </c:pt>
                <c:pt idx="2092">
                  <c:v>206.583</c:v>
                </c:pt>
                <c:pt idx="2093">
                  <c:v>206.59</c:v>
                </c:pt>
                <c:pt idx="2094">
                  <c:v>206.59700000000001</c:v>
                </c:pt>
                <c:pt idx="2095">
                  <c:v>206.60399999999998</c:v>
                </c:pt>
                <c:pt idx="2096">
                  <c:v>206.61099999999999</c:v>
                </c:pt>
                <c:pt idx="2097">
                  <c:v>206.61799999999999</c:v>
                </c:pt>
                <c:pt idx="2098">
                  <c:v>206.625</c:v>
                </c:pt>
                <c:pt idx="2099">
                  <c:v>206.63200000000001</c:v>
                </c:pt>
                <c:pt idx="2100">
                  <c:v>206.63899999999998</c:v>
                </c:pt>
                <c:pt idx="2101">
                  <c:v>206.64599999999999</c:v>
                </c:pt>
                <c:pt idx="2102">
                  <c:v>206.65300000000002</c:v>
                </c:pt>
                <c:pt idx="2103">
                  <c:v>206.66</c:v>
                </c:pt>
                <c:pt idx="2104">
                  <c:v>206.667</c:v>
                </c:pt>
                <c:pt idx="2105">
                  <c:v>206.67399999999998</c:v>
                </c:pt>
                <c:pt idx="2106">
                  <c:v>206.68100000000001</c:v>
                </c:pt>
                <c:pt idx="2107">
                  <c:v>206.68800000000007</c:v>
                </c:pt>
                <c:pt idx="2108">
                  <c:v>206.69399999999999</c:v>
                </c:pt>
                <c:pt idx="2109">
                  <c:v>206.70099999999999</c:v>
                </c:pt>
                <c:pt idx="2110">
                  <c:v>206.708</c:v>
                </c:pt>
                <c:pt idx="2111">
                  <c:v>206.71499999999995</c:v>
                </c:pt>
                <c:pt idx="2112">
                  <c:v>206.72200000000001</c:v>
                </c:pt>
                <c:pt idx="2113">
                  <c:v>206.72899999999998</c:v>
                </c:pt>
                <c:pt idx="2114">
                  <c:v>206.73599999999999</c:v>
                </c:pt>
                <c:pt idx="2115">
                  <c:v>206.74299999999999</c:v>
                </c:pt>
                <c:pt idx="2116">
                  <c:v>206.75</c:v>
                </c:pt>
                <c:pt idx="2117">
                  <c:v>206.75700000000001</c:v>
                </c:pt>
                <c:pt idx="2118">
                  <c:v>206.76399999999998</c:v>
                </c:pt>
                <c:pt idx="2119">
                  <c:v>206.77099999999999</c:v>
                </c:pt>
                <c:pt idx="2120">
                  <c:v>206.77799999999999</c:v>
                </c:pt>
                <c:pt idx="2121">
                  <c:v>206.785</c:v>
                </c:pt>
                <c:pt idx="2122">
                  <c:v>206.792</c:v>
                </c:pt>
                <c:pt idx="2123">
                  <c:v>206.79899999999998</c:v>
                </c:pt>
                <c:pt idx="2124">
                  <c:v>206.80600000000001</c:v>
                </c:pt>
                <c:pt idx="2125">
                  <c:v>206.81200000000001</c:v>
                </c:pt>
                <c:pt idx="2126">
                  <c:v>206.81900000000002</c:v>
                </c:pt>
                <c:pt idx="2127">
                  <c:v>206.82600000000008</c:v>
                </c:pt>
                <c:pt idx="2128">
                  <c:v>206.833</c:v>
                </c:pt>
                <c:pt idx="2129">
                  <c:v>206.84</c:v>
                </c:pt>
                <c:pt idx="2130">
                  <c:v>206.84700000000001</c:v>
                </c:pt>
                <c:pt idx="2131">
                  <c:v>206.85400000000001</c:v>
                </c:pt>
                <c:pt idx="2132">
                  <c:v>206.86100000000008</c:v>
                </c:pt>
                <c:pt idx="2133">
                  <c:v>206.86800000000008</c:v>
                </c:pt>
                <c:pt idx="2134">
                  <c:v>206.875</c:v>
                </c:pt>
                <c:pt idx="2135">
                  <c:v>206.88200000000009</c:v>
                </c:pt>
                <c:pt idx="2136">
                  <c:v>206.88900000000001</c:v>
                </c:pt>
                <c:pt idx="2137">
                  <c:v>206.89600000000004</c:v>
                </c:pt>
                <c:pt idx="2138">
                  <c:v>206.90300000000002</c:v>
                </c:pt>
                <c:pt idx="2139">
                  <c:v>206.91</c:v>
                </c:pt>
                <c:pt idx="2140">
                  <c:v>206.917</c:v>
                </c:pt>
                <c:pt idx="2141">
                  <c:v>206.92400000000001</c:v>
                </c:pt>
                <c:pt idx="2142">
                  <c:v>206.93100000000001</c:v>
                </c:pt>
                <c:pt idx="2143">
                  <c:v>206.93800000000007</c:v>
                </c:pt>
                <c:pt idx="2144">
                  <c:v>206.94399999999999</c:v>
                </c:pt>
                <c:pt idx="2145">
                  <c:v>206.95100000000008</c:v>
                </c:pt>
                <c:pt idx="2146">
                  <c:v>206.95800000000008</c:v>
                </c:pt>
                <c:pt idx="2147">
                  <c:v>206.965</c:v>
                </c:pt>
                <c:pt idx="2148">
                  <c:v>206.97200000000001</c:v>
                </c:pt>
                <c:pt idx="2149">
                  <c:v>206.97899999999998</c:v>
                </c:pt>
                <c:pt idx="2150">
                  <c:v>206.98600000000008</c:v>
                </c:pt>
                <c:pt idx="2151">
                  <c:v>206.99300000000002</c:v>
                </c:pt>
                <c:pt idx="2152">
                  <c:v>207</c:v>
                </c:pt>
                <c:pt idx="2153">
                  <c:v>207.00700000000001</c:v>
                </c:pt>
                <c:pt idx="2154">
                  <c:v>207.01399999999998</c:v>
                </c:pt>
                <c:pt idx="2155">
                  <c:v>207.02100000000004</c:v>
                </c:pt>
                <c:pt idx="2156">
                  <c:v>207.02800000000008</c:v>
                </c:pt>
                <c:pt idx="2157">
                  <c:v>207.035</c:v>
                </c:pt>
                <c:pt idx="2158">
                  <c:v>207.042</c:v>
                </c:pt>
                <c:pt idx="2159">
                  <c:v>207.04899999999998</c:v>
                </c:pt>
                <c:pt idx="2160">
                  <c:v>207.05600000000001</c:v>
                </c:pt>
                <c:pt idx="2161">
                  <c:v>207.06200000000001</c:v>
                </c:pt>
                <c:pt idx="2162">
                  <c:v>207.06900000000002</c:v>
                </c:pt>
                <c:pt idx="2163">
                  <c:v>207.07599999999999</c:v>
                </c:pt>
                <c:pt idx="2164">
                  <c:v>207.083</c:v>
                </c:pt>
                <c:pt idx="2165">
                  <c:v>207.09</c:v>
                </c:pt>
                <c:pt idx="2166">
                  <c:v>207.09700000000001</c:v>
                </c:pt>
                <c:pt idx="2167">
                  <c:v>207.10399999999998</c:v>
                </c:pt>
                <c:pt idx="2168">
                  <c:v>207.11099999999999</c:v>
                </c:pt>
                <c:pt idx="2169">
                  <c:v>207.11799999999999</c:v>
                </c:pt>
                <c:pt idx="2170">
                  <c:v>207.125</c:v>
                </c:pt>
                <c:pt idx="2171">
                  <c:v>207.13200000000001</c:v>
                </c:pt>
                <c:pt idx="2172">
                  <c:v>207.13899999999998</c:v>
                </c:pt>
                <c:pt idx="2173">
                  <c:v>207.14599999999999</c:v>
                </c:pt>
                <c:pt idx="2174">
                  <c:v>207.15300000000002</c:v>
                </c:pt>
                <c:pt idx="2175">
                  <c:v>207.16</c:v>
                </c:pt>
                <c:pt idx="2176">
                  <c:v>207.167</c:v>
                </c:pt>
                <c:pt idx="2177">
                  <c:v>207.17399999999998</c:v>
                </c:pt>
                <c:pt idx="2178">
                  <c:v>207.18100000000001</c:v>
                </c:pt>
                <c:pt idx="2179">
                  <c:v>207.18800000000007</c:v>
                </c:pt>
                <c:pt idx="2180">
                  <c:v>207.19399999999999</c:v>
                </c:pt>
                <c:pt idx="2181">
                  <c:v>207.20099999999999</c:v>
                </c:pt>
                <c:pt idx="2182">
                  <c:v>207.208</c:v>
                </c:pt>
                <c:pt idx="2183">
                  <c:v>207.21499999999995</c:v>
                </c:pt>
                <c:pt idx="2184">
                  <c:v>207.22200000000001</c:v>
                </c:pt>
                <c:pt idx="2185">
                  <c:v>207.22899999999998</c:v>
                </c:pt>
                <c:pt idx="2186">
                  <c:v>207.23599999999999</c:v>
                </c:pt>
                <c:pt idx="2187">
                  <c:v>207.24299999999999</c:v>
                </c:pt>
                <c:pt idx="2188">
                  <c:v>207.25</c:v>
                </c:pt>
                <c:pt idx="2189">
                  <c:v>207.25700000000001</c:v>
                </c:pt>
                <c:pt idx="2190">
                  <c:v>207.26399999999998</c:v>
                </c:pt>
                <c:pt idx="2191">
                  <c:v>207.27099999999999</c:v>
                </c:pt>
                <c:pt idx="2192">
                  <c:v>207.27799999999999</c:v>
                </c:pt>
                <c:pt idx="2193">
                  <c:v>207.285</c:v>
                </c:pt>
                <c:pt idx="2194">
                  <c:v>207.292</c:v>
                </c:pt>
                <c:pt idx="2195">
                  <c:v>207.29899999999998</c:v>
                </c:pt>
                <c:pt idx="2196">
                  <c:v>207.30600000000001</c:v>
                </c:pt>
                <c:pt idx="2197">
                  <c:v>207.31200000000001</c:v>
                </c:pt>
                <c:pt idx="2198">
                  <c:v>207.31900000000002</c:v>
                </c:pt>
                <c:pt idx="2199">
                  <c:v>207.32600000000008</c:v>
                </c:pt>
                <c:pt idx="2200">
                  <c:v>207.333</c:v>
                </c:pt>
                <c:pt idx="2201">
                  <c:v>207.34</c:v>
                </c:pt>
                <c:pt idx="2202">
                  <c:v>207.34700000000001</c:v>
                </c:pt>
                <c:pt idx="2203">
                  <c:v>207.35400000000001</c:v>
                </c:pt>
                <c:pt idx="2204">
                  <c:v>207.36100000000008</c:v>
                </c:pt>
                <c:pt idx="2205">
                  <c:v>207.36800000000008</c:v>
                </c:pt>
                <c:pt idx="2206">
                  <c:v>207.375</c:v>
                </c:pt>
                <c:pt idx="2207">
                  <c:v>207.38200000000009</c:v>
                </c:pt>
                <c:pt idx="2208">
                  <c:v>207.38900000000001</c:v>
                </c:pt>
                <c:pt idx="2209">
                  <c:v>207.39600000000004</c:v>
                </c:pt>
                <c:pt idx="2210">
                  <c:v>207.40300000000002</c:v>
                </c:pt>
                <c:pt idx="2211">
                  <c:v>207.41</c:v>
                </c:pt>
                <c:pt idx="2212">
                  <c:v>207.417</c:v>
                </c:pt>
                <c:pt idx="2213">
                  <c:v>207.42400000000001</c:v>
                </c:pt>
                <c:pt idx="2214">
                  <c:v>207.43100000000001</c:v>
                </c:pt>
                <c:pt idx="2215">
                  <c:v>207.43800000000007</c:v>
                </c:pt>
                <c:pt idx="2216">
                  <c:v>207.44399999999999</c:v>
                </c:pt>
                <c:pt idx="2217">
                  <c:v>207.45100000000008</c:v>
                </c:pt>
                <c:pt idx="2218">
                  <c:v>207.45800000000008</c:v>
                </c:pt>
                <c:pt idx="2219">
                  <c:v>207.465</c:v>
                </c:pt>
                <c:pt idx="2220">
                  <c:v>207.47200000000001</c:v>
                </c:pt>
                <c:pt idx="2221">
                  <c:v>207.47899999999998</c:v>
                </c:pt>
                <c:pt idx="2222">
                  <c:v>207.48600000000008</c:v>
                </c:pt>
                <c:pt idx="2223">
                  <c:v>207.49300000000002</c:v>
                </c:pt>
                <c:pt idx="2224">
                  <c:v>207.5</c:v>
                </c:pt>
                <c:pt idx="2225">
                  <c:v>207.50700000000001</c:v>
                </c:pt>
                <c:pt idx="2226">
                  <c:v>207.51399999999998</c:v>
                </c:pt>
                <c:pt idx="2227">
                  <c:v>207.52100000000004</c:v>
                </c:pt>
                <c:pt idx="2228">
                  <c:v>207.52800000000008</c:v>
                </c:pt>
                <c:pt idx="2229">
                  <c:v>207.535</c:v>
                </c:pt>
                <c:pt idx="2230">
                  <c:v>207.542</c:v>
                </c:pt>
                <c:pt idx="2231">
                  <c:v>207.54899999999998</c:v>
                </c:pt>
                <c:pt idx="2232">
                  <c:v>207.55600000000001</c:v>
                </c:pt>
                <c:pt idx="2233">
                  <c:v>207.56200000000001</c:v>
                </c:pt>
                <c:pt idx="2234">
                  <c:v>207.56900000000002</c:v>
                </c:pt>
                <c:pt idx="2235">
                  <c:v>207.57599999999999</c:v>
                </c:pt>
                <c:pt idx="2236">
                  <c:v>207.583</c:v>
                </c:pt>
                <c:pt idx="2237">
                  <c:v>207.59</c:v>
                </c:pt>
                <c:pt idx="2238">
                  <c:v>207.59700000000001</c:v>
                </c:pt>
                <c:pt idx="2239">
                  <c:v>207.60399999999998</c:v>
                </c:pt>
                <c:pt idx="2240">
                  <c:v>207.61099999999999</c:v>
                </c:pt>
                <c:pt idx="2241">
                  <c:v>207.61799999999999</c:v>
                </c:pt>
                <c:pt idx="2242">
                  <c:v>207.625</c:v>
                </c:pt>
                <c:pt idx="2243">
                  <c:v>207.63200000000001</c:v>
                </c:pt>
                <c:pt idx="2244">
                  <c:v>207.63899999999998</c:v>
                </c:pt>
                <c:pt idx="2245">
                  <c:v>207.64599999999999</c:v>
                </c:pt>
                <c:pt idx="2246">
                  <c:v>207.65300000000002</c:v>
                </c:pt>
                <c:pt idx="2247">
                  <c:v>207.66</c:v>
                </c:pt>
                <c:pt idx="2248">
                  <c:v>207.667</c:v>
                </c:pt>
                <c:pt idx="2249">
                  <c:v>207.67399999999998</c:v>
                </c:pt>
                <c:pt idx="2250">
                  <c:v>207.68100000000001</c:v>
                </c:pt>
                <c:pt idx="2251">
                  <c:v>207.68800000000007</c:v>
                </c:pt>
                <c:pt idx="2252">
                  <c:v>207.69399999999999</c:v>
                </c:pt>
                <c:pt idx="2253">
                  <c:v>207.70099999999999</c:v>
                </c:pt>
                <c:pt idx="2254">
                  <c:v>207.708</c:v>
                </c:pt>
                <c:pt idx="2255">
                  <c:v>207.71499999999995</c:v>
                </c:pt>
                <c:pt idx="2256">
                  <c:v>207.72200000000001</c:v>
                </c:pt>
                <c:pt idx="2257">
                  <c:v>207.72899999999998</c:v>
                </c:pt>
                <c:pt idx="2258">
                  <c:v>207.73599999999999</c:v>
                </c:pt>
                <c:pt idx="2259">
                  <c:v>207.74299999999999</c:v>
                </c:pt>
                <c:pt idx="2260">
                  <c:v>207.75</c:v>
                </c:pt>
                <c:pt idx="2261">
                  <c:v>207.75700000000001</c:v>
                </c:pt>
                <c:pt idx="2262">
                  <c:v>207.76399999999998</c:v>
                </c:pt>
                <c:pt idx="2263">
                  <c:v>207.77099999999999</c:v>
                </c:pt>
                <c:pt idx="2264">
                  <c:v>207.77799999999999</c:v>
                </c:pt>
                <c:pt idx="2265">
                  <c:v>207.785</c:v>
                </c:pt>
                <c:pt idx="2266">
                  <c:v>207.792</c:v>
                </c:pt>
                <c:pt idx="2267">
                  <c:v>207.79899999999998</c:v>
                </c:pt>
                <c:pt idx="2268">
                  <c:v>207.80600000000001</c:v>
                </c:pt>
                <c:pt idx="2269">
                  <c:v>207.81200000000001</c:v>
                </c:pt>
                <c:pt idx="2270">
                  <c:v>207.81900000000002</c:v>
                </c:pt>
                <c:pt idx="2271">
                  <c:v>207.82600000000008</c:v>
                </c:pt>
                <c:pt idx="2272">
                  <c:v>207.833</c:v>
                </c:pt>
                <c:pt idx="2273">
                  <c:v>207.84</c:v>
                </c:pt>
                <c:pt idx="2274">
                  <c:v>207.84700000000001</c:v>
                </c:pt>
                <c:pt idx="2275">
                  <c:v>207.85400000000001</c:v>
                </c:pt>
                <c:pt idx="2276">
                  <c:v>207.86100000000008</c:v>
                </c:pt>
                <c:pt idx="2277">
                  <c:v>207.86800000000008</c:v>
                </c:pt>
                <c:pt idx="2278">
                  <c:v>207.875</c:v>
                </c:pt>
                <c:pt idx="2279">
                  <c:v>207.88200000000009</c:v>
                </c:pt>
                <c:pt idx="2280">
                  <c:v>207.88900000000001</c:v>
                </c:pt>
                <c:pt idx="2281">
                  <c:v>207.89600000000004</c:v>
                </c:pt>
                <c:pt idx="2282">
                  <c:v>207.90300000000002</c:v>
                </c:pt>
                <c:pt idx="2283">
                  <c:v>207.91</c:v>
                </c:pt>
                <c:pt idx="2284">
                  <c:v>207.917</c:v>
                </c:pt>
                <c:pt idx="2285">
                  <c:v>207.92400000000001</c:v>
                </c:pt>
                <c:pt idx="2286">
                  <c:v>207.93100000000001</c:v>
                </c:pt>
                <c:pt idx="2287">
                  <c:v>207.93800000000007</c:v>
                </c:pt>
                <c:pt idx="2288">
                  <c:v>207.94399999999999</c:v>
                </c:pt>
                <c:pt idx="2289">
                  <c:v>207.95100000000008</c:v>
                </c:pt>
                <c:pt idx="2290">
                  <c:v>207.95800000000008</c:v>
                </c:pt>
                <c:pt idx="2291">
                  <c:v>207.965</c:v>
                </c:pt>
                <c:pt idx="2292">
                  <c:v>207.97200000000001</c:v>
                </c:pt>
                <c:pt idx="2293">
                  <c:v>207.97899999999998</c:v>
                </c:pt>
                <c:pt idx="2294">
                  <c:v>207.98600000000008</c:v>
                </c:pt>
                <c:pt idx="2295">
                  <c:v>207.99300000000002</c:v>
                </c:pt>
                <c:pt idx="2296">
                  <c:v>208</c:v>
                </c:pt>
                <c:pt idx="2297">
                  <c:v>208.00700000000001</c:v>
                </c:pt>
                <c:pt idx="2298">
                  <c:v>208.01399999999998</c:v>
                </c:pt>
                <c:pt idx="2299">
                  <c:v>208.02100000000004</c:v>
                </c:pt>
                <c:pt idx="2300">
                  <c:v>208.02800000000008</c:v>
                </c:pt>
                <c:pt idx="2301">
                  <c:v>208.035</c:v>
                </c:pt>
                <c:pt idx="2302">
                  <c:v>208.042</c:v>
                </c:pt>
                <c:pt idx="2303">
                  <c:v>208.04899999999998</c:v>
                </c:pt>
                <c:pt idx="2304">
                  <c:v>208.05600000000001</c:v>
                </c:pt>
                <c:pt idx="2305">
                  <c:v>208.06200000000001</c:v>
                </c:pt>
                <c:pt idx="2306">
                  <c:v>208.06900000000002</c:v>
                </c:pt>
                <c:pt idx="2307">
                  <c:v>208.07599999999999</c:v>
                </c:pt>
                <c:pt idx="2308">
                  <c:v>208.083</c:v>
                </c:pt>
                <c:pt idx="2309">
                  <c:v>208.09</c:v>
                </c:pt>
                <c:pt idx="2310">
                  <c:v>208.09700000000001</c:v>
                </c:pt>
                <c:pt idx="2311">
                  <c:v>208.10399999999998</c:v>
                </c:pt>
                <c:pt idx="2312">
                  <c:v>208.11099999999999</c:v>
                </c:pt>
                <c:pt idx="2313">
                  <c:v>208.11799999999999</c:v>
                </c:pt>
                <c:pt idx="2314">
                  <c:v>208.125</c:v>
                </c:pt>
                <c:pt idx="2315">
                  <c:v>208.13200000000001</c:v>
                </c:pt>
                <c:pt idx="2316">
                  <c:v>208.13899999999998</c:v>
                </c:pt>
                <c:pt idx="2317">
                  <c:v>208.14599999999999</c:v>
                </c:pt>
                <c:pt idx="2318">
                  <c:v>208.15300000000002</c:v>
                </c:pt>
                <c:pt idx="2319">
                  <c:v>208.16</c:v>
                </c:pt>
                <c:pt idx="2320">
                  <c:v>208.167</c:v>
                </c:pt>
                <c:pt idx="2321">
                  <c:v>208.17399999999998</c:v>
                </c:pt>
                <c:pt idx="2322">
                  <c:v>208.18100000000001</c:v>
                </c:pt>
                <c:pt idx="2323">
                  <c:v>208.18800000000007</c:v>
                </c:pt>
                <c:pt idx="2324">
                  <c:v>208.19399999999999</c:v>
                </c:pt>
                <c:pt idx="2325">
                  <c:v>208.20099999999999</c:v>
                </c:pt>
                <c:pt idx="2326">
                  <c:v>208.208</c:v>
                </c:pt>
                <c:pt idx="2327">
                  <c:v>208.21499999999995</c:v>
                </c:pt>
                <c:pt idx="2328">
                  <c:v>208.22200000000001</c:v>
                </c:pt>
                <c:pt idx="2329">
                  <c:v>208.22899999999998</c:v>
                </c:pt>
                <c:pt idx="2330">
                  <c:v>208.23599999999999</c:v>
                </c:pt>
                <c:pt idx="2331">
                  <c:v>208.24299999999999</c:v>
                </c:pt>
                <c:pt idx="2332">
                  <c:v>208.25</c:v>
                </c:pt>
                <c:pt idx="2333">
                  <c:v>208.25700000000001</c:v>
                </c:pt>
                <c:pt idx="2334">
                  <c:v>208.26399999999998</c:v>
                </c:pt>
                <c:pt idx="2335">
                  <c:v>208.27099999999999</c:v>
                </c:pt>
                <c:pt idx="2336">
                  <c:v>208.27799999999999</c:v>
                </c:pt>
                <c:pt idx="2337">
                  <c:v>208.285</c:v>
                </c:pt>
                <c:pt idx="2338">
                  <c:v>208.292</c:v>
                </c:pt>
                <c:pt idx="2339">
                  <c:v>208.29899999999998</c:v>
                </c:pt>
                <c:pt idx="2340">
                  <c:v>208.30600000000001</c:v>
                </c:pt>
                <c:pt idx="2341">
                  <c:v>208.31200000000001</c:v>
                </c:pt>
                <c:pt idx="2342">
                  <c:v>208.31900000000002</c:v>
                </c:pt>
                <c:pt idx="2343">
                  <c:v>208.32600000000008</c:v>
                </c:pt>
                <c:pt idx="2344">
                  <c:v>208.333</c:v>
                </c:pt>
                <c:pt idx="2345">
                  <c:v>208.34</c:v>
                </c:pt>
                <c:pt idx="2346">
                  <c:v>208.34700000000001</c:v>
                </c:pt>
                <c:pt idx="2347">
                  <c:v>208.35400000000001</c:v>
                </c:pt>
                <c:pt idx="2348">
                  <c:v>208.36100000000008</c:v>
                </c:pt>
                <c:pt idx="2349">
                  <c:v>208.36800000000008</c:v>
                </c:pt>
                <c:pt idx="2350">
                  <c:v>208.375</c:v>
                </c:pt>
                <c:pt idx="2351">
                  <c:v>208.38200000000009</c:v>
                </c:pt>
                <c:pt idx="2352">
                  <c:v>208.38900000000001</c:v>
                </c:pt>
                <c:pt idx="2353">
                  <c:v>208.39600000000004</c:v>
                </c:pt>
                <c:pt idx="2354">
                  <c:v>208.40300000000002</c:v>
                </c:pt>
                <c:pt idx="2355">
                  <c:v>208.41</c:v>
                </c:pt>
                <c:pt idx="2356">
                  <c:v>208.417</c:v>
                </c:pt>
                <c:pt idx="2357">
                  <c:v>208.42400000000001</c:v>
                </c:pt>
                <c:pt idx="2358">
                  <c:v>208.43100000000001</c:v>
                </c:pt>
                <c:pt idx="2359">
                  <c:v>208.43800000000007</c:v>
                </c:pt>
                <c:pt idx="2360">
                  <c:v>208.44399999999999</c:v>
                </c:pt>
                <c:pt idx="2361">
                  <c:v>208.45100000000008</c:v>
                </c:pt>
                <c:pt idx="2362">
                  <c:v>208.45800000000008</c:v>
                </c:pt>
                <c:pt idx="2363">
                  <c:v>208.465</c:v>
                </c:pt>
                <c:pt idx="2364">
                  <c:v>208.47200000000001</c:v>
                </c:pt>
                <c:pt idx="2365">
                  <c:v>208.47899999999998</c:v>
                </c:pt>
                <c:pt idx="2366">
                  <c:v>208.48600000000008</c:v>
                </c:pt>
                <c:pt idx="2367">
                  <c:v>208.49300000000002</c:v>
                </c:pt>
                <c:pt idx="2368">
                  <c:v>208.5</c:v>
                </c:pt>
                <c:pt idx="2369">
                  <c:v>208.50700000000001</c:v>
                </c:pt>
                <c:pt idx="2370">
                  <c:v>208.51399999999998</c:v>
                </c:pt>
                <c:pt idx="2371">
                  <c:v>208.52100000000004</c:v>
                </c:pt>
                <c:pt idx="2372">
                  <c:v>208.52800000000008</c:v>
                </c:pt>
                <c:pt idx="2373">
                  <c:v>208.535</c:v>
                </c:pt>
                <c:pt idx="2374">
                  <c:v>208.542</c:v>
                </c:pt>
                <c:pt idx="2375">
                  <c:v>208.54899999999998</c:v>
                </c:pt>
                <c:pt idx="2376">
                  <c:v>208.55600000000001</c:v>
                </c:pt>
                <c:pt idx="2377">
                  <c:v>208.56200000000001</c:v>
                </c:pt>
                <c:pt idx="2378">
                  <c:v>208.56900000000002</c:v>
                </c:pt>
                <c:pt idx="2379">
                  <c:v>208.57599999999999</c:v>
                </c:pt>
                <c:pt idx="2380">
                  <c:v>208.583</c:v>
                </c:pt>
                <c:pt idx="2381">
                  <c:v>208.59</c:v>
                </c:pt>
                <c:pt idx="2382">
                  <c:v>208.59700000000001</c:v>
                </c:pt>
                <c:pt idx="2383">
                  <c:v>208.60399999999998</c:v>
                </c:pt>
                <c:pt idx="2384">
                  <c:v>208.61099999999999</c:v>
                </c:pt>
                <c:pt idx="2385">
                  <c:v>208.61799999999999</c:v>
                </c:pt>
                <c:pt idx="2386">
                  <c:v>208.625</c:v>
                </c:pt>
                <c:pt idx="2387">
                  <c:v>208.63200000000001</c:v>
                </c:pt>
                <c:pt idx="2388">
                  <c:v>208.63899999999998</c:v>
                </c:pt>
                <c:pt idx="2389">
                  <c:v>208.64599999999999</c:v>
                </c:pt>
                <c:pt idx="2390">
                  <c:v>208.65300000000002</c:v>
                </c:pt>
                <c:pt idx="2391">
                  <c:v>208.66</c:v>
                </c:pt>
                <c:pt idx="2392">
                  <c:v>208.667</c:v>
                </c:pt>
                <c:pt idx="2393">
                  <c:v>208.67399999999998</c:v>
                </c:pt>
                <c:pt idx="2394">
                  <c:v>208.68100000000001</c:v>
                </c:pt>
                <c:pt idx="2395">
                  <c:v>208.68800000000007</c:v>
                </c:pt>
                <c:pt idx="2396">
                  <c:v>208.69399999999999</c:v>
                </c:pt>
                <c:pt idx="2397">
                  <c:v>208.70099999999999</c:v>
                </c:pt>
                <c:pt idx="2398">
                  <c:v>208.708</c:v>
                </c:pt>
                <c:pt idx="2399">
                  <c:v>208.71499999999995</c:v>
                </c:pt>
                <c:pt idx="2400">
                  <c:v>208.72200000000001</c:v>
                </c:pt>
                <c:pt idx="2401">
                  <c:v>208.72899999999998</c:v>
                </c:pt>
                <c:pt idx="2402">
                  <c:v>208.73599999999999</c:v>
                </c:pt>
                <c:pt idx="2403">
                  <c:v>208.74299999999999</c:v>
                </c:pt>
                <c:pt idx="2404">
                  <c:v>208.75</c:v>
                </c:pt>
                <c:pt idx="2405">
                  <c:v>208.75700000000001</c:v>
                </c:pt>
                <c:pt idx="2406">
                  <c:v>208.76399999999998</c:v>
                </c:pt>
                <c:pt idx="2407">
                  <c:v>208.77099999999999</c:v>
                </c:pt>
                <c:pt idx="2408">
                  <c:v>208.77799999999999</c:v>
                </c:pt>
                <c:pt idx="2409">
                  <c:v>208.785</c:v>
                </c:pt>
                <c:pt idx="2410">
                  <c:v>208.792</c:v>
                </c:pt>
                <c:pt idx="2411">
                  <c:v>208.79899999999998</c:v>
                </c:pt>
                <c:pt idx="2412">
                  <c:v>208.80600000000001</c:v>
                </c:pt>
                <c:pt idx="2413">
                  <c:v>208.81200000000001</c:v>
                </c:pt>
                <c:pt idx="2414">
                  <c:v>208.81900000000002</c:v>
                </c:pt>
                <c:pt idx="2415">
                  <c:v>208.82600000000008</c:v>
                </c:pt>
                <c:pt idx="2416">
                  <c:v>208.833</c:v>
                </c:pt>
                <c:pt idx="2417">
                  <c:v>208.84</c:v>
                </c:pt>
                <c:pt idx="2418">
                  <c:v>208.84700000000001</c:v>
                </c:pt>
                <c:pt idx="2419">
                  <c:v>208.85400000000001</c:v>
                </c:pt>
                <c:pt idx="2420">
                  <c:v>208.86100000000008</c:v>
                </c:pt>
                <c:pt idx="2421">
                  <c:v>208.86800000000008</c:v>
                </c:pt>
                <c:pt idx="2422">
                  <c:v>208.875</c:v>
                </c:pt>
                <c:pt idx="2423">
                  <c:v>208.88200000000009</c:v>
                </c:pt>
                <c:pt idx="2424">
                  <c:v>208.88900000000001</c:v>
                </c:pt>
                <c:pt idx="2425">
                  <c:v>208.89600000000004</c:v>
                </c:pt>
                <c:pt idx="2426">
                  <c:v>208.90300000000002</c:v>
                </c:pt>
                <c:pt idx="2427">
                  <c:v>208.91</c:v>
                </c:pt>
                <c:pt idx="2428">
                  <c:v>208.917</c:v>
                </c:pt>
                <c:pt idx="2429">
                  <c:v>208.92400000000001</c:v>
                </c:pt>
                <c:pt idx="2430">
                  <c:v>208.93100000000001</c:v>
                </c:pt>
                <c:pt idx="2431">
                  <c:v>208.93800000000007</c:v>
                </c:pt>
                <c:pt idx="2432">
                  <c:v>208.94399999999999</c:v>
                </c:pt>
                <c:pt idx="2433">
                  <c:v>208.95100000000008</c:v>
                </c:pt>
                <c:pt idx="2434">
                  <c:v>208.95800000000008</c:v>
                </c:pt>
                <c:pt idx="2435">
                  <c:v>208.965</c:v>
                </c:pt>
                <c:pt idx="2436">
                  <c:v>208.97200000000001</c:v>
                </c:pt>
                <c:pt idx="2437">
                  <c:v>208.97899999999998</c:v>
                </c:pt>
                <c:pt idx="2438">
                  <c:v>208.98600000000008</c:v>
                </c:pt>
                <c:pt idx="2439">
                  <c:v>208.99300000000002</c:v>
                </c:pt>
                <c:pt idx="2440">
                  <c:v>209</c:v>
                </c:pt>
                <c:pt idx="2441">
                  <c:v>209.00700000000001</c:v>
                </c:pt>
                <c:pt idx="2442">
                  <c:v>209.01399999999998</c:v>
                </c:pt>
                <c:pt idx="2443">
                  <c:v>209.02100000000004</c:v>
                </c:pt>
                <c:pt idx="2444">
                  <c:v>209.02800000000008</c:v>
                </c:pt>
                <c:pt idx="2445">
                  <c:v>209.035</c:v>
                </c:pt>
                <c:pt idx="2446">
                  <c:v>209.042</c:v>
                </c:pt>
                <c:pt idx="2447">
                  <c:v>209.04899999999998</c:v>
                </c:pt>
                <c:pt idx="2448">
                  <c:v>209.05600000000001</c:v>
                </c:pt>
                <c:pt idx="2449">
                  <c:v>209.06200000000001</c:v>
                </c:pt>
                <c:pt idx="2450">
                  <c:v>209.06900000000002</c:v>
                </c:pt>
                <c:pt idx="2451">
                  <c:v>209.07599999999999</c:v>
                </c:pt>
                <c:pt idx="2452">
                  <c:v>209.083</c:v>
                </c:pt>
                <c:pt idx="2453">
                  <c:v>209.09</c:v>
                </c:pt>
                <c:pt idx="2454">
                  <c:v>209.09700000000001</c:v>
                </c:pt>
                <c:pt idx="2455">
                  <c:v>209.10399999999998</c:v>
                </c:pt>
                <c:pt idx="2456">
                  <c:v>209.11099999999999</c:v>
                </c:pt>
                <c:pt idx="2457">
                  <c:v>209.11799999999999</c:v>
                </c:pt>
                <c:pt idx="2458">
                  <c:v>209.125</c:v>
                </c:pt>
                <c:pt idx="2459">
                  <c:v>209.13200000000001</c:v>
                </c:pt>
                <c:pt idx="2460">
                  <c:v>209.13899999999998</c:v>
                </c:pt>
                <c:pt idx="2461">
                  <c:v>209.14599999999999</c:v>
                </c:pt>
                <c:pt idx="2462">
                  <c:v>209.15300000000002</c:v>
                </c:pt>
                <c:pt idx="2463">
                  <c:v>209.16</c:v>
                </c:pt>
                <c:pt idx="2464">
                  <c:v>209.167</c:v>
                </c:pt>
                <c:pt idx="2465">
                  <c:v>209.17399999999998</c:v>
                </c:pt>
                <c:pt idx="2466">
                  <c:v>209.18100000000001</c:v>
                </c:pt>
                <c:pt idx="2467">
                  <c:v>209.18800000000007</c:v>
                </c:pt>
                <c:pt idx="2468">
                  <c:v>209.19399999999999</c:v>
                </c:pt>
                <c:pt idx="2469">
                  <c:v>209.20099999999999</c:v>
                </c:pt>
                <c:pt idx="2470">
                  <c:v>209.208</c:v>
                </c:pt>
                <c:pt idx="2471">
                  <c:v>209.21499999999995</c:v>
                </c:pt>
                <c:pt idx="2472">
                  <c:v>209.22200000000001</c:v>
                </c:pt>
                <c:pt idx="2473">
                  <c:v>209.22899999999998</c:v>
                </c:pt>
                <c:pt idx="2474">
                  <c:v>209.23599999999999</c:v>
                </c:pt>
                <c:pt idx="2475">
                  <c:v>209.24299999999999</c:v>
                </c:pt>
                <c:pt idx="2476">
                  <c:v>209.25</c:v>
                </c:pt>
                <c:pt idx="2477">
                  <c:v>209.25700000000001</c:v>
                </c:pt>
                <c:pt idx="2478">
                  <c:v>209.26399999999998</c:v>
                </c:pt>
                <c:pt idx="2479">
                  <c:v>209.27099999999999</c:v>
                </c:pt>
                <c:pt idx="2480">
                  <c:v>209.27799999999999</c:v>
                </c:pt>
                <c:pt idx="2481">
                  <c:v>209.285</c:v>
                </c:pt>
                <c:pt idx="2482">
                  <c:v>209.292</c:v>
                </c:pt>
                <c:pt idx="2483">
                  <c:v>209.29899999999998</c:v>
                </c:pt>
                <c:pt idx="2484">
                  <c:v>209.30600000000001</c:v>
                </c:pt>
                <c:pt idx="2485">
                  <c:v>209.31200000000001</c:v>
                </c:pt>
                <c:pt idx="2486">
                  <c:v>209.31900000000002</c:v>
                </c:pt>
                <c:pt idx="2487">
                  <c:v>209.32600000000008</c:v>
                </c:pt>
                <c:pt idx="2488">
                  <c:v>209.333</c:v>
                </c:pt>
                <c:pt idx="2489">
                  <c:v>209.34</c:v>
                </c:pt>
                <c:pt idx="2490">
                  <c:v>209.34700000000001</c:v>
                </c:pt>
                <c:pt idx="2491">
                  <c:v>209.35400000000001</c:v>
                </c:pt>
                <c:pt idx="2492">
                  <c:v>209.36100000000008</c:v>
                </c:pt>
                <c:pt idx="2493">
                  <c:v>209.36800000000008</c:v>
                </c:pt>
                <c:pt idx="2494">
                  <c:v>209.375</c:v>
                </c:pt>
                <c:pt idx="2495">
                  <c:v>209.38200000000009</c:v>
                </c:pt>
                <c:pt idx="2496">
                  <c:v>209.38900000000001</c:v>
                </c:pt>
                <c:pt idx="2497">
                  <c:v>209.39600000000004</c:v>
                </c:pt>
                <c:pt idx="2498">
                  <c:v>209.40300000000002</c:v>
                </c:pt>
                <c:pt idx="2499">
                  <c:v>209.41</c:v>
                </c:pt>
                <c:pt idx="2500">
                  <c:v>209.417</c:v>
                </c:pt>
                <c:pt idx="2501">
                  <c:v>209.42400000000001</c:v>
                </c:pt>
                <c:pt idx="2502">
                  <c:v>209.43100000000001</c:v>
                </c:pt>
                <c:pt idx="2503">
                  <c:v>209.43800000000007</c:v>
                </c:pt>
                <c:pt idx="2504">
                  <c:v>209.44399999999999</c:v>
                </c:pt>
                <c:pt idx="2505">
                  <c:v>209.45100000000008</c:v>
                </c:pt>
                <c:pt idx="2506">
                  <c:v>209.45800000000008</c:v>
                </c:pt>
                <c:pt idx="2507">
                  <c:v>209.465</c:v>
                </c:pt>
                <c:pt idx="2508">
                  <c:v>209.47200000000001</c:v>
                </c:pt>
                <c:pt idx="2509">
                  <c:v>209.47899999999998</c:v>
                </c:pt>
                <c:pt idx="2510">
                  <c:v>209.48600000000008</c:v>
                </c:pt>
                <c:pt idx="2511">
                  <c:v>209.49300000000002</c:v>
                </c:pt>
                <c:pt idx="2512">
                  <c:v>209.5</c:v>
                </c:pt>
                <c:pt idx="2513">
                  <c:v>209.50700000000001</c:v>
                </c:pt>
                <c:pt idx="2514">
                  <c:v>209.51399999999998</c:v>
                </c:pt>
                <c:pt idx="2515">
                  <c:v>209.52100000000004</c:v>
                </c:pt>
                <c:pt idx="2516">
                  <c:v>209.52800000000008</c:v>
                </c:pt>
                <c:pt idx="2517">
                  <c:v>209.535</c:v>
                </c:pt>
                <c:pt idx="2518">
                  <c:v>209.542</c:v>
                </c:pt>
                <c:pt idx="2519">
                  <c:v>209.54899999999998</c:v>
                </c:pt>
                <c:pt idx="2520">
                  <c:v>209.55600000000001</c:v>
                </c:pt>
                <c:pt idx="2521">
                  <c:v>209.56200000000001</c:v>
                </c:pt>
                <c:pt idx="2522">
                  <c:v>209.56900000000002</c:v>
                </c:pt>
                <c:pt idx="2523">
                  <c:v>209.57599999999999</c:v>
                </c:pt>
                <c:pt idx="2524">
                  <c:v>209.583</c:v>
                </c:pt>
                <c:pt idx="2525">
                  <c:v>209.59</c:v>
                </c:pt>
                <c:pt idx="2526">
                  <c:v>209.59700000000001</c:v>
                </c:pt>
                <c:pt idx="2527">
                  <c:v>209.60399999999998</c:v>
                </c:pt>
                <c:pt idx="2528">
                  <c:v>209.61099999999999</c:v>
                </c:pt>
                <c:pt idx="2529">
                  <c:v>209.61799999999999</c:v>
                </c:pt>
                <c:pt idx="2530">
                  <c:v>210</c:v>
                </c:pt>
                <c:pt idx="2531">
                  <c:v>210.00700000000001</c:v>
                </c:pt>
                <c:pt idx="2532">
                  <c:v>210.01399999999998</c:v>
                </c:pt>
                <c:pt idx="2533">
                  <c:v>210.02100000000004</c:v>
                </c:pt>
                <c:pt idx="2534">
                  <c:v>210.02800000000008</c:v>
                </c:pt>
                <c:pt idx="2535">
                  <c:v>210.035</c:v>
                </c:pt>
                <c:pt idx="2536">
                  <c:v>210.042</c:v>
                </c:pt>
                <c:pt idx="2537">
                  <c:v>210.04899999999998</c:v>
                </c:pt>
                <c:pt idx="2538">
                  <c:v>210.05600000000001</c:v>
                </c:pt>
                <c:pt idx="2539">
                  <c:v>210.06200000000001</c:v>
                </c:pt>
                <c:pt idx="2540">
                  <c:v>210.06900000000002</c:v>
                </c:pt>
                <c:pt idx="2541">
                  <c:v>210.07599999999999</c:v>
                </c:pt>
                <c:pt idx="2542">
                  <c:v>210.083</c:v>
                </c:pt>
                <c:pt idx="2543">
                  <c:v>210.09</c:v>
                </c:pt>
                <c:pt idx="2544">
                  <c:v>210.09700000000001</c:v>
                </c:pt>
                <c:pt idx="2545">
                  <c:v>210.10399999999998</c:v>
                </c:pt>
                <c:pt idx="2546">
                  <c:v>210.11099999999999</c:v>
                </c:pt>
                <c:pt idx="2547">
                  <c:v>210.11799999999999</c:v>
                </c:pt>
                <c:pt idx="2548">
                  <c:v>210.125</c:v>
                </c:pt>
                <c:pt idx="2549">
                  <c:v>210.13200000000001</c:v>
                </c:pt>
                <c:pt idx="2550">
                  <c:v>210.13899999999998</c:v>
                </c:pt>
                <c:pt idx="2551">
                  <c:v>210.14599999999999</c:v>
                </c:pt>
                <c:pt idx="2552">
                  <c:v>210.15300000000002</c:v>
                </c:pt>
                <c:pt idx="2553">
                  <c:v>210.16</c:v>
                </c:pt>
                <c:pt idx="2554">
                  <c:v>210.167</c:v>
                </c:pt>
                <c:pt idx="2555">
                  <c:v>210.17399999999998</c:v>
                </c:pt>
                <c:pt idx="2556">
                  <c:v>210.18100000000001</c:v>
                </c:pt>
                <c:pt idx="2557">
                  <c:v>210.18800000000007</c:v>
                </c:pt>
                <c:pt idx="2558">
                  <c:v>210.19399999999999</c:v>
                </c:pt>
                <c:pt idx="2559">
                  <c:v>210.20099999999999</c:v>
                </c:pt>
                <c:pt idx="2560">
                  <c:v>210.208</c:v>
                </c:pt>
                <c:pt idx="2561">
                  <c:v>210.21499999999995</c:v>
                </c:pt>
                <c:pt idx="2562">
                  <c:v>210.22200000000001</c:v>
                </c:pt>
                <c:pt idx="2563">
                  <c:v>210.22899999999998</c:v>
                </c:pt>
                <c:pt idx="2564">
                  <c:v>210.23599999999999</c:v>
                </c:pt>
                <c:pt idx="2565">
                  <c:v>210.24299999999999</c:v>
                </c:pt>
                <c:pt idx="2566">
                  <c:v>210.25</c:v>
                </c:pt>
                <c:pt idx="2567">
                  <c:v>210.25700000000001</c:v>
                </c:pt>
                <c:pt idx="2568">
                  <c:v>210.26399999999998</c:v>
                </c:pt>
                <c:pt idx="2569">
                  <c:v>210.27099999999999</c:v>
                </c:pt>
                <c:pt idx="2570">
                  <c:v>210.27799999999999</c:v>
                </c:pt>
                <c:pt idx="2571">
                  <c:v>210.285</c:v>
                </c:pt>
                <c:pt idx="2572">
                  <c:v>210.292</c:v>
                </c:pt>
                <c:pt idx="2573">
                  <c:v>210.29899999999998</c:v>
                </c:pt>
                <c:pt idx="2574">
                  <c:v>210.30600000000001</c:v>
                </c:pt>
                <c:pt idx="2575">
                  <c:v>210.31200000000001</c:v>
                </c:pt>
                <c:pt idx="2576">
                  <c:v>210.31900000000002</c:v>
                </c:pt>
                <c:pt idx="2577">
                  <c:v>210.32600000000008</c:v>
                </c:pt>
                <c:pt idx="2578">
                  <c:v>210.333</c:v>
                </c:pt>
                <c:pt idx="2579">
                  <c:v>210.34</c:v>
                </c:pt>
                <c:pt idx="2580">
                  <c:v>210.34700000000001</c:v>
                </c:pt>
                <c:pt idx="2581">
                  <c:v>210.35400000000001</c:v>
                </c:pt>
                <c:pt idx="2582">
                  <c:v>210.36100000000008</c:v>
                </c:pt>
                <c:pt idx="2583">
                  <c:v>210.36800000000008</c:v>
                </c:pt>
                <c:pt idx="2584">
                  <c:v>210.375</c:v>
                </c:pt>
                <c:pt idx="2585">
                  <c:v>210.38200000000009</c:v>
                </c:pt>
                <c:pt idx="2586">
                  <c:v>210.38900000000001</c:v>
                </c:pt>
                <c:pt idx="2587">
                  <c:v>210.39600000000004</c:v>
                </c:pt>
                <c:pt idx="2588">
                  <c:v>210.40300000000002</c:v>
                </c:pt>
                <c:pt idx="2589">
                  <c:v>210.41</c:v>
                </c:pt>
                <c:pt idx="2590">
                  <c:v>210.417</c:v>
                </c:pt>
                <c:pt idx="2591">
                  <c:v>210.42400000000001</c:v>
                </c:pt>
                <c:pt idx="2592">
                  <c:v>210.43100000000001</c:v>
                </c:pt>
                <c:pt idx="2593">
                  <c:v>210.43800000000007</c:v>
                </c:pt>
                <c:pt idx="2594">
                  <c:v>210.44399999999999</c:v>
                </c:pt>
                <c:pt idx="2595">
                  <c:v>210.45100000000008</c:v>
                </c:pt>
                <c:pt idx="2596">
                  <c:v>210.45800000000008</c:v>
                </c:pt>
                <c:pt idx="2597">
                  <c:v>210.465</c:v>
                </c:pt>
                <c:pt idx="2598">
                  <c:v>210.47200000000001</c:v>
                </c:pt>
                <c:pt idx="2599">
                  <c:v>210.47899999999998</c:v>
                </c:pt>
                <c:pt idx="2600">
                  <c:v>210.48600000000008</c:v>
                </c:pt>
                <c:pt idx="2601">
                  <c:v>210.49300000000002</c:v>
                </c:pt>
                <c:pt idx="2602">
                  <c:v>210.5</c:v>
                </c:pt>
                <c:pt idx="2603">
                  <c:v>210.50700000000001</c:v>
                </c:pt>
                <c:pt idx="2604">
                  <c:v>210.51399999999998</c:v>
                </c:pt>
                <c:pt idx="2605">
                  <c:v>210.52100000000004</c:v>
                </c:pt>
                <c:pt idx="2606">
                  <c:v>210.52800000000008</c:v>
                </c:pt>
                <c:pt idx="2607">
                  <c:v>210.535</c:v>
                </c:pt>
                <c:pt idx="2608">
                  <c:v>210.542</c:v>
                </c:pt>
                <c:pt idx="2609">
                  <c:v>210.54899999999998</c:v>
                </c:pt>
                <c:pt idx="2610">
                  <c:v>210.55600000000001</c:v>
                </c:pt>
                <c:pt idx="2611">
                  <c:v>210.56200000000001</c:v>
                </c:pt>
                <c:pt idx="2612">
                  <c:v>210.56900000000002</c:v>
                </c:pt>
                <c:pt idx="2613">
                  <c:v>210.57599999999999</c:v>
                </c:pt>
                <c:pt idx="2614">
                  <c:v>210.583</c:v>
                </c:pt>
                <c:pt idx="2615">
                  <c:v>210.59</c:v>
                </c:pt>
                <c:pt idx="2616">
                  <c:v>210.59700000000001</c:v>
                </c:pt>
                <c:pt idx="2617">
                  <c:v>210.60399999999998</c:v>
                </c:pt>
                <c:pt idx="2618">
                  <c:v>210.61099999999999</c:v>
                </c:pt>
                <c:pt idx="2619">
                  <c:v>210.61799999999999</c:v>
                </c:pt>
                <c:pt idx="2620">
                  <c:v>210.625</c:v>
                </c:pt>
                <c:pt idx="2621">
                  <c:v>210.63200000000001</c:v>
                </c:pt>
                <c:pt idx="2622">
                  <c:v>210.63899999999998</c:v>
                </c:pt>
                <c:pt idx="2623">
                  <c:v>210.64599999999999</c:v>
                </c:pt>
                <c:pt idx="2624">
                  <c:v>210.65300000000002</c:v>
                </c:pt>
                <c:pt idx="2625">
                  <c:v>210.66</c:v>
                </c:pt>
                <c:pt idx="2626">
                  <c:v>210.667</c:v>
                </c:pt>
                <c:pt idx="2627">
                  <c:v>210.67399999999998</c:v>
                </c:pt>
                <c:pt idx="2628">
                  <c:v>210.68100000000001</c:v>
                </c:pt>
                <c:pt idx="2629">
                  <c:v>210.68800000000007</c:v>
                </c:pt>
                <c:pt idx="2630">
                  <c:v>210.69399999999999</c:v>
                </c:pt>
                <c:pt idx="2631">
                  <c:v>210.70099999999999</c:v>
                </c:pt>
                <c:pt idx="2632">
                  <c:v>210.708</c:v>
                </c:pt>
                <c:pt idx="2633">
                  <c:v>210.71499999999995</c:v>
                </c:pt>
                <c:pt idx="2634">
                  <c:v>210.72200000000001</c:v>
                </c:pt>
                <c:pt idx="2635">
                  <c:v>210.72899999999998</c:v>
                </c:pt>
                <c:pt idx="2636">
                  <c:v>210.73599999999999</c:v>
                </c:pt>
                <c:pt idx="2637">
                  <c:v>210.74299999999999</c:v>
                </c:pt>
                <c:pt idx="2638">
                  <c:v>210.75</c:v>
                </c:pt>
                <c:pt idx="2639">
                  <c:v>210.75700000000001</c:v>
                </c:pt>
                <c:pt idx="2640">
                  <c:v>210.76399999999998</c:v>
                </c:pt>
                <c:pt idx="2641">
                  <c:v>210.77099999999999</c:v>
                </c:pt>
                <c:pt idx="2642">
                  <c:v>210.77799999999999</c:v>
                </c:pt>
                <c:pt idx="2643">
                  <c:v>210.785</c:v>
                </c:pt>
                <c:pt idx="2644">
                  <c:v>210.792</c:v>
                </c:pt>
                <c:pt idx="2645">
                  <c:v>210.79899999999998</c:v>
                </c:pt>
                <c:pt idx="2646">
                  <c:v>210.80600000000001</c:v>
                </c:pt>
                <c:pt idx="2647">
                  <c:v>210.81200000000001</c:v>
                </c:pt>
                <c:pt idx="2648">
                  <c:v>210.81900000000002</c:v>
                </c:pt>
                <c:pt idx="2649">
                  <c:v>210.82600000000008</c:v>
                </c:pt>
                <c:pt idx="2650">
                  <c:v>210.833</c:v>
                </c:pt>
                <c:pt idx="2651">
                  <c:v>210.84</c:v>
                </c:pt>
                <c:pt idx="2652">
                  <c:v>210.84700000000001</c:v>
                </c:pt>
                <c:pt idx="2653">
                  <c:v>210.85400000000001</c:v>
                </c:pt>
                <c:pt idx="2654">
                  <c:v>210.86100000000008</c:v>
                </c:pt>
                <c:pt idx="2655">
                  <c:v>210.86800000000008</c:v>
                </c:pt>
                <c:pt idx="2656">
                  <c:v>210.875</c:v>
                </c:pt>
                <c:pt idx="2657">
                  <c:v>210.88200000000009</c:v>
                </c:pt>
                <c:pt idx="2658">
                  <c:v>210.88900000000001</c:v>
                </c:pt>
                <c:pt idx="2659">
                  <c:v>210.89600000000004</c:v>
                </c:pt>
                <c:pt idx="2660">
                  <c:v>210.90300000000002</c:v>
                </c:pt>
                <c:pt idx="2661">
                  <c:v>210.91</c:v>
                </c:pt>
                <c:pt idx="2662">
                  <c:v>210.917</c:v>
                </c:pt>
                <c:pt idx="2663">
                  <c:v>210.92400000000001</c:v>
                </c:pt>
                <c:pt idx="2664">
                  <c:v>210.93100000000001</c:v>
                </c:pt>
                <c:pt idx="2665">
                  <c:v>210.93800000000007</c:v>
                </c:pt>
                <c:pt idx="2666">
                  <c:v>210.94399999999999</c:v>
                </c:pt>
                <c:pt idx="2667">
                  <c:v>210.95100000000008</c:v>
                </c:pt>
                <c:pt idx="2668">
                  <c:v>210.95800000000008</c:v>
                </c:pt>
                <c:pt idx="2669">
                  <c:v>210.965</c:v>
                </c:pt>
                <c:pt idx="2670">
                  <c:v>210.97200000000001</c:v>
                </c:pt>
                <c:pt idx="2671">
                  <c:v>210.97899999999998</c:v>
                </c:pt>
                <c:pt idx="2672">
                  <c:v>210.98600000000008</c:v>
                </c:pt>
                <c:pt idx="2673">
                  <c:v>210.99300000000002</c:v>
                </c:pt>
                <c:pt idx="2674">
                  <c:v>211</c:v>
                </c:pt>
                <c:pt idx="2675">
                  <c:v>211.00700000000001</c:v>
                </c:pt>
                <c:pt idx="2676">
                  <c:v>211.01399999999998</c:v>
                </c:pt>
                <c:pt idx="2677">
                  <c:v>211.02100000000004</c:v>
                </c:pt>
                <c:pt idx="2678">
                  <c:v>211.02800000000008</c:v>
                </c:pt>
                <c:pt idx="2679">
                  <c:v>211.035</c:v>
                </c:pt>
                <c:pt idx="2680">
                  <c:v>211.042</c:v>
                </c:pt>
                <c:pt idx="2681">
                  <c:v>211.04899999999998</c:v>
                </c:pt>
                <c:pt idx="2682">
                  <c:v>211.05600000000001</c:v>
                </c:pt>
                <c:pt idx="2683">
                  <c:v>211.06200000000001</c:v>
                </c:pt>
                <c:pt idx="2684">
                  <c:v>211.06900000000002</c:v>
                </c:pt>
                <c:pt idx="2685">
                  <c:v>211.07599999999999</c:v>
                </c:pt>
                <c:pt idx="2686">
                  <c:v>211.083</c:v>
                </c:pt>
                <c:pt idx="2687">
                  <c:v>211.09</c:v>
                </c:pt>
                <c:pt idx="2688">
                  <c:v>211.09700000000001</c:v>
                </c:pt>
                <c:pt idx="2689">
                  <c:v>211.10399999999998</c:v>
                </c:pt>
                <c:pt idx="2690">
                  <c:v>211.11099999999999</c:v>
                </c:pt>
                <c:pt idx="2691">
                  <c:v>211.11799999999999</c:v>
                </c:pt>
                <c:pt idx="2692">
                  <c:v>211.125</c:v>
                </c:pt>
                <c:pt idx="2693">
                  <c:v>211.13200000000001</c:v>
                </c:pt>
                <c:pt idx="2694">
                  <c:v>211.13899999999998</c:v>
                </c:pt>
                <c:pt idx="2695">
                  <c:v>211.14599999999999</c:v>
                </c:pt>
                <c:pt idx="2696">
                  <c:v>211.15300000000002</c:v>
                </c:pt>
                <c:pt idx="2697">
                  <c:v>211.16</c:v>
                </c:pt>
                <c:pt idx="2698">
                  <c:v>211.167</c:v>
                </c:pt>
                <c:pt idx="2699">
                  <c:v>211.17399999999998</c:v>
                </c:pt>
                <c:pt idx="2700">
                  <c:v>211.18100000000001</c:v>
                </c:pt>
                <c:pt idx="2701">
                  <c:v>211.18800000000007</c:v>
                </c:pt>
                <c:pt idx="2702">
                  <c:v>211.19399999999999</c:v>
                </c:pt>
                <c:pt idx="2703">
                  <c:v>211.20099999999999</c:v>
                </c:pt>
                <c:pt idx="2704">
                  <c:v>211.208</c:v>
                </c:pt>
                <c:pt idx="2705">
                  <c:v>211.21499999999995</c:v>
                </c:pt>
                <c:pt idx="2706">
                  <c:v>211.22200000000001</c:v>
                </c:pt>
                <c:pt idx="2707">
                  <c:v>211.22899999999998</c:v>
                </c:pt>
                <c:pt idx="2708">
                  <c:v>211.23599999999999</c:v>
                </c:pt>
                <c:pt idx="2709">
                  <c:v>211.24299999999999</c:v>
                </c:pt>
                <c:pt idx="2710">
                  <c:v>211.25</c:v>
                </c:pt>
                <c:pt idx="2711">
                  <c:v>211.25700000000001</c:v>
                </c:pt>
                <c:pt idx="2712">
                  <c:v>211.26399999999998</c:v>
                </c:pt>
                <c:pt idx="2713">
                  <c:v>211.27099999999999</c:v>
                </c:pt>
                <c:pt idx="2714">
                  <c:v>211.27799999999999</c:v>
                </c:pt>
                <c:pt idx="2715">
                  <c:v>211.285</c:v>
                </c:pt>
                <c:pt idx="2716">
                  <c:v>211.292</c:v>
                </c:pt>
                <c:pt idx="2717">
                  <c:v>211.29899999999998</c:v>
                </c:pt>
                <c:pt idx="2718">
                  <c:v>211.30600000000001</c:v>
                </c:pt>
                <c:pt idx="2719">
                  <c:v>211.31200000000001</c:v>
                </c:pt>
                <c:pt idx="2720">
                  <c:v>211.31900000000002</c:v>
                </c:pt>
                <c:pt idx="2721">
                  <c:v>211.32600000000008</c:v>
                </c:pt>
                <c:pt idx="2722">
                  <c:v>211.333</c:v>
                </c:pt>
                <c:pt idx="2723">
                  <c:v>211.34</c:v>
                </c:pt>
                <c:pt idx="2724">
                  <c:v>211.34700000000001</c:v>
                </c:pt>
                <c:pt idx="2725">
                  <c:v>211.35400000000001</c:v>
                </c:pt>
                <c:pt idx="2726">
                  <c:v>211.36100000000008</c:v>
                </c:pt>
                <c:pt idx="2727">
                  <c:v>211.36800000000008</c:v>
                </c:pt>
                <c:pt idx="2728">
                  <c:v>211.375</c:v>
                </c:pt>
                <c:pt idx="2729">
                  <c:v>211.38200000000009</c:v>
                </c:pt>
                <c:pt idx="2730">
                  <c:v>211.38900000000001</c:v>
                </c:pt>
                <c:pt idx="2731">
                  <c:v>211.39600000000004</c:v>
                </c:pt>
                <c:pt idx="2732">
                  <c:v>211.40300000000002</c:v>
                </c:pt>
                <c:pt idx="2733">
                  <c:v>211.41</c:v>
                </c:pt>
                <c:pt idx="2734">
                  <c:v>211.417</c:v>
                </c:pt>
                <c:pt idx="2735">
                  <c:v>211.42400000000001</c:v>
                </c:pt>
                <c:pt idx="2736">
                  <c:v>211.43100000000001</c:v>
                </c:pt>
                <c:pt idx="2737">
                  <c:v>211.43800000000007</c:v>
                </c:pt>
                <c:pt idx="2738">
                  <c:v>211.44399999999999</c:v>
                </c:pt>
                <c:pt idx="2739">
                  <c:v>211.45100000000008</c:v>
                </c:pt>
                <c:pt idx="2740">
                  <c:v>211.45800000000008</c:v>
                </c:pt>
                <c:pt idx="2741">
                  <c:v>211.465</c:v>
                </c:pt>
                <c:pt idx="2742">
                  <c:v>211.47200000000001</c:v>
                </c:pt>
                <c:pt idx="2743">
                  <c:v>211.47899999999998</c:v>
                </c:pt>
                <c:pt idx="2744">
                  <c:v>211.48600000000008</c:v>
                </c:pt>
                <c:pt idx="2745">
                  <c:v>211.49300000000002</c:v>
                </c:pt>
                <c:pt idx="2746">
                  <c:v>211.5</c:v>
                </c:pt>
                <c:pt idx="2747">
                  <c:v>211.50700000000001</c:v>
                </c:pt>
                <c:pt idx="2748">
                  <c:v>211.51399999999998</c:v>
                </c:pt>
                <c:pt idx="2749">
                  <c:v>211.52100000000004</c:v>
                </c:pt>
                <c:pt idx="2750">
                  <c:v>211.52800000000008</c:v>
                </c:pt>
                <c:pt idx="2751">
                  <c:v>211.535</c:v>
                </c:pt>
                <c:pt idx="2752">
                  <c:v>211.542</c:v>
                </c:pt>
                <c:pt idx="2753">
                  <c:v>211.54899999999998</c:v>
                </c:pt>
                <c:pt idx="2754">
                  <c:v>211.55600000000001</c:v>
                </c:pt>
                <c:pt idx="2755">
                  <c:v>211.56200000000001</c:v>
                </c:pt>
                <c:pt idx="2756">
                  <c:v>211.56900000000002</c:v>
                </c:pt>
                <c:pt idx="2757">
                  <c:v>211.57599999999999</c:v>
                </c:pt>
                <c:pt idx="2758">
                  <c:v>211.583</c:v>
                </c:pt>
                <c:pt idx="2759">
                  <c:v>211.59</c:v>
                </c:pt>
                <c:pt idx="2760">
                  <c:v>211.59700000000001</c:v>
                </c:pt>
                <c:pt idx="2761">
                  <c:v>211.60399999999998</c:v>
                </c:pt>
                <c:pt idx="2762">
                  <c:v>211.61099999999999</c:v>
                </c:pt>
                <c:pt idx="2763">
                  <c:v>211.61799999999999</c:v>
                </c:pt>
                <c:pt idx="2764">
                  <c:v>211.625</c:v>
                </c:pt>
                <c:pt idx="2765">
                  <c:v>211.63200000000001</c:v>
                </c:pt>
                <c:pt idx="2766">
                  <c:v>211.63899999999998</c:v>
                </c:pt>
                <c:pt idx="2767">
                  <c:v>211.64599999999999</c:v>
                </c:pt>
                <c:pt idx="2768">
                  <c:v>211.65300000000002</c:v>
                </c:pt>
                <c:pt idx="2769">
                  <c:v>211.66</c:v>
                </c:pt>
                <c:pt idx="2770">
                  <c:v>211.667</c:v>
                </c:pt>
                <c:pt idx="2771">
                  <c:v>211.67399999999998</c:v>
                </c:pt>
                <c:pt idx="2772">
                  <c:v>211.68100000000001</c:v>
                </c:pt>
                <c:pt idx="2773">
                  <c:v>211.68800000000007</c:v>
                </c:pt>
                <c:pt idx="2774">
                  <c:v>211.69399999999999</c:v>
                </c:pt>
                <c:pt idx="2775">
                  <c:v>211.70099999999999</c:v>
                </c:pt>
                <c:pt idx="2776">
                  <c:v>211.708</c:v>
                </c:pt>
                <c:pt idx="2777">
                  <c:v>211.71499999999995</c:v>
                </c:pt>
                <c:pt idx="2778">
                  <c:v>211.72200000000001</c:v>
                </c:pt>
                <c:pt idx="2779">
                  <c:v>211.72899999999998</c:v>
                </c:pt>
                <c:pt idx="2780">
                  <c:v>211.73599999999999</c:v>
                </c:pt>
                <c:pt idx="2781">
                  <c:v>211.74299999999999</c:v>
                </c:pt>
                <c:pt idx="2782">
                  <c:v>211.75</c:v>
                </c:pt>
                <c:pt idx="2783">
                  <c:v>211.75700000000001</c:v>
                </c:pt>
                <c:pt idx="2784">
                  <c:v>211.76399999999998</c:v>
                </c:pt>
                <c:pt idx="2785">
                  <c:v>211.77099999999999</c:v>
                </c:pt>
                <c:pt idx="2786">
                  <c:v>211.77799999999999</c:v>
                </c:pt>
                <c:pt idx="2787">
                  <c:v>211.785</c:v>
                </c:pt>
                <c:pt idx="2788">
                  <c:v>211.792</c:v>
                </c:pt>
                <c:pt idx="2789">
                  <c:v>211.79899999999998</c:v>
                </c:pt>
                <c:pt idx="2790">
                  <c:v>211.80600000000001</c:v>
                </c:pt>
                <c:pt idx="2791">
                  <c:v>211.81200000000001</c:v>
                </c:pt>
                <c:pt idx="2792">
                  <c:v>211.81900000000002</c:v>
                </c:pt>
                <c:pt idx="2793">
                  <c:v>211.82600000000008</c:v>
                </c:pt>
                <c:pt idx="2794">
                  <c:v>211.833</c:v>
                </c:pt>
                <c:pt idx="2795">
                  <c:v>211.84</c:v>
                </c:pt>
                <c:pt idx="2796">
                  <c:v>211.84700000000001</c:v>
                </c:pt>
                <c:pt idx="2797">
                  <c:v>211.85400000000001</c:v>
                </c:pt>
                <c:pt idx="2798">
                  <c:v>211.86100000000008</c:v>
                </c:pt>
                <c:pt idx="2799">
                  <c:v>211.86800000000008</c:v>
                </c:pt>
                <c:pt idx="2800">
                  <c:v>211.875</c:v>
                </c:pt>
                <c:pt idx="2801">
                  <c:v>211.88200000000009</c:v>
                </c:pt>
                <c:pt idx="2802">
                  <c:v>211.88900000000001</c:v>
                </c:pt>
                <c:pt idx="2803">
                  <c:v>211.89600000000004</c:v>
                </c:pt>
                <c:pt idx="2804">
                  <c:v>211.90300000000002</c:v>
                </c:pt>
                <c:pt idx="2805">
                  <c:v>211.91</c:v>
                </c:pt>
                <c:pt idx="2806">
                  <c:v>211.917</c:v>
                </c:pt>
                <c:pt idx="2807">
                  <c:v>211.92400000000001</c:v>
                </c:pt>
                <c:pt idx="2808">
                  <c:v>211.93100000000001</c:v>
                </c:pt>
                <c:pt idx="2809">
                  <c:v>211.93800000000007</c:v>
                </c:pt>
                <c:pt idx="2810">
                  <c:v>211.94399999999999</c:v>
                </c:pt>
                <c:pt idx="2811">
                  <c:v>211.95100000000008</c:v>
                </c:pt>
                <c:pt idx="2812">
                  <c:v>211.95800000000008</c:v>
                </c:pt>
                <c:pt idx="2813">
                  <c:v>211.965</c:v>
                </c:pt>
                <c:pt idx="2814">
                  <c:v>211.97200000000001</c:v>
                </c:pt>
                <c:pt idx="2815">
                  <c:v>211.97899999999998</c:v>
                </c:pt>
                <c:pt idx="2816">
                  <c:v>211.98600000000008</c:v>
                </c:pt>
                <c:pt idx="2817">
                  <c:v>211.99300000000002</c:v>
                </c:pt>
                <c:pt idx="2818">
                  <c:v>212</c:v>
                </c:pt>
                <c:pt idx="2819">
                  <c:v>212.00700000000001</c:v>
                </c:pt>
                <c:pt idx="2820">
                  <c:v>212.01399999999998</c:v>
                </c:pt>
                <c:pt idx="2821">
                  <c:v>212.02100000000004</c:v>
                </c:pt>
                <c:pt idx="2822">
                  <c:v>212.02800000000008</c:v>
                </c:pt>
                <c:pt idx="2823">
                  <c:v>212.035</c:v>
                </c:pt>
                <c:pt idx="2824">
                  <c:v>212.042</c:v>
                </c:pt>
                <c:pt idx="2825">
                  <c:v>212.04899999999998</c:v>
                </c:pt>
                <c:pt idx="2826">
                  <c:v>212.05600000000001</c:v>
                </c:pt>
                <c:pt idx="2827">
                  <c:v>212.06200000000001</c:v>
                </c:pt>
                <c:pt idx="2828">
                  <c:v>212.06900000000002</c:v>
                </c:pt>
                <c:pt idx="2829">
                  <c:v>212.07599999999999</c:v>
                </c:pt>
                <c:pt idx="2830">
                  <c:v>212.083</c:v>
                </c:pt>
                <c:pt idx="2831">
                  <c:v>212.09</c:v>
                </c:pt>
                <c:pt idx="2832">
                  <c:v>212.09700000000001</c:v>
                </c:pt>
                <c:pt idx="2833">
                  <c:v>212.10399999999998</c:v>
                </c:pt>
                <c:pt idx="2834">
                  <c:v>212.11099999999999</c:v>
                </c:pt>
                <c:pt idx="2835">
                  <c:v>212.11799999999999</c:v>
                </c:pt>
                <c:pt idx="2836">
                  <c:v>212.125</c:v>
                </c:pt>
                <c:pt idx="2837">
                  <c:v>212.13200000000001</c:v>
                </c:pt>
                <c:pt idx="2838">
                  <c:v>212.13899999999998</c:v>
                </c:pt>
                <c:pt idx="2839">
                  <c:v>212.14599999999999</c:v>
                </c:pt>
                <c:pt idx="2840">
                  <c:v>212.15300000000002</c:v>
                </c:pt>
                <c:pt idx="2841">
                  <c:v>212.16</c:v>
                </c:pt>
                <c:pt idx="2842">
                  <c:v>212.167</c:v>
                </c:pt>
                <c:pt idx="2843">
                  <c:v>212.17399999999998</c:v>
                </c:pt>
                <c:pt idx="2844">
                  <c:v>212.18100000000001</c:v>
                </c:pt>
                <c:pt idx="2845">
                  <c:v>212.18800000000007</c:v>
                </c:pt>
                <c:pt idx="2846">
                  <c:v>212.19399999999999</c:v>
                </c:pt>
                <c:pt idx="2847">
                  <c:v>212.20099999999999</c:v>
                </c:pt>
                <c:pt idx="2848">
                  <c:v>212.208</c:v>
                </c:pt>
                <c:pt idx="2849">
                  <c:v>212.21499999999995</c:v>
                </c:pt>
                <c:pt idx="2850">
                  <c:v>212.22200000000001</c:v>
                </c:pt>
                <c:pt idx="2851">
                  <c:v>212.22899999999998</c:v>
                </c:pt>
                <c:pt idx="2852">
                  <c:v>212.23599999999999</c:v>
                </c:pt>
                <c:pt idx="2853">
                  <c:v>212.24299999999999</c:v>
                </c:pt>
                <c:pt idx="2854">
                  <c:v>212.25</c:v>
                </c:pt>
                <c:pt idx="2855">
                  <c:v>212.25700000000001</c:v>
                </c:pt>
                <c:pt idx="2856">
                  <c:v>212.26399999999998</c:v>
                </c:pt>
                <c:pt idx="2857">
                  <c:v>212.27099999999999</c:v>
                </c:pt>
                <c:pt idx="2858">
                  <c:v>212.27799999999999</c:v>
                </c:pt>
                <c:pt idx="2859">
                  <c:v>212.285</c:v>
                </c:pt>
                <c:pt idx="2860">
                  <c:v>212.292</c:v>
                </c:pt>
                <c:pt idx="2861">
                  <c:v>212.29899999999998</c:v>
                </c:pt>
                <c:pt idx="2862">
                  <c:v>212.30600000000001</c:v>
                </c:pt>
                <c:pt idx="2863">
                  <c:v>212.31200000000001</c:v>
                </c:pt>
                <c:pt idx="2864">
                  <c:v>212.31900000000002</c:v>
                </c:pt>
                <c:pt idx="2865">
                  <c:v>212.32600000000008</c:v>
                </c:pt>
                <c:pt idx="2866">
                  <c:v>212.333</c:v>
                </c:pt>
                <c:pt idx="2867">
                  <c:v>212.34</c:v>
                </c:pt>
                <c:pt idx="2868">
                  <c:v>212.34700000000001</c:v>
                </c:pt>
                <c:pt idx="2869">
                  <c:v>212.35400000000001</c:v>
                </c:pt>
                <c:pt idx="2870">
                  <c:v>212.36100000000008</c:v>
                </c:pt>
                <c:pt idx="2871">
                  <c:v>212.36800000000008</c:v>
                </c:pt>
                <c:pt idx="2872">
                  <c:v>212.375</c:v>
                </c:pt>
                <c:pt idx="2873">
                  <c:v>212.38200000000009</c:v>
                </c:pt>
                <c:pt idx="2874">
                  <c:v>212.38900000000001</c:v>
                </c:pt>
                <c:pt idx="2875">
                  <c:v>212.39600000000004</c:v>
                </c:pt>
                <c:pt idx="2876">
                  <c:v>212.40300000000002</c:v>
                </c:pt>
                <c:pt idx="2877">
                  <c:v>212.41</c:v>
                </c:pt>
                <c:pt idx="2878">
                  <c:v>212.417</c:v>
                </c:pt>
                <c:pt idx="2879">
                  <c:v>212.42400000000001</c:v>
                </c:pt>
                <c:pt idx="2880">
                  <c:v>212.43100000000001</c:v>
                </c:pt>
                <c:pt idx="2881">
                  <c:v>212.43800000000007</c:v>
                </c:pt>
                <c:pt idx="2882">
                  <c:v>212.44399999999999</c:v>
                </c:pt>
                <c:pt idx="2883">
                  <c:v>212.45100000000008</c:v>
                </c:pt>
                <c:pt idx="2884">
                  <c:v>212.45800000000008</c:v>
                </c:pt>
                <c:pt idx="2885">
                  <c:v>212.465</c:v>
                </c:pt>
                <c:pt idx="2886">
                  <c:v>212.47200000000001</c:v>
                </c:pt>
                <c:pt idx="2887">
                  <c:v>212.47899999999998</c:v>
                </c:pt>
                <c:pt idx="2888">
                  <c:v>212.48600000000008</c:v>
                </c:pt>
                <c:pt idx="2889">
                  <c:v>212.49300000000002</c:v>
                </c:pt>
                <c:pt idx="2890">
                  <c:v>212.5</c:v>
                </c:pt>
                <c:pt idx="2891">
                  <c:v>212.50700000000001</c:v>
                </c:pt>
                <c:pt idx="2892">
                  <c:v>212.51399999999998</c:v>
                </c:pt>
                <c:pt idx="2893">
                  <c:v>212.52100000000004</c:v>
                </c:pt>
                <c:pt idx="2894">
                  <c:v>212.52800000000008</c:v>
                </c:pt>
                <c:pt idx="2895">
                  <c:v>212.535</c:v>
                </c:pt>
                <c:pt idx="2896">
                  <c:v>212.542</c:v>
                </c:pt>
                <c:pt idx="2897">
                  <c:v>212.54899999999998</c:v>
                </c:pt>
                <c:pt idx="2898">
                  <c:v>212.55600000000001</c:v>
                </c:pt>
                <c:pt idx="2899">
                  <c:v>212.56200000000001</c:v>
                </c:pt>
                <c:pt idx="2900">
                  <c:v>212.56900000000002</c:v>
                </c:pt>
                <c:pt idx="2901">
                  <c:v>212.57599999999999</c:v>
                </c:pt>
                <c:pt idx="2902">
                  <c:v>212.583</c:v>
                </c:pt>
                <c:pt idx="2903">
                  <c:v>212.59</c:v>
                </c:pt>
                <c:pt idx="2904">
                  <c:v>212.59700000000001</c:v>
                </c:pt>
                <c:pt idx="2905">
                  <c:v>212.60399999999998</c:v>
                </c:pt>
                <c:pt idx="2906">
                  <c:v>212.61099999999999</c:v>
                </c:pt>
                <c:pt idx="2907">
                  <c:v>212.61799999999999</c:v>
                </c:pt>
                <c:pt idx="2908">
                  <c:v>212.625</c:v>
                </c:pt>
                <c:pt idx="2909">
                  <c:v>212.63200000000001</c:v>
                </c:pt>
                <c:pt idx="2910">
                  <c:v>212.63899999999998</c:v>
                </c:pt>
                <c:pt idx="2911">
                  <c:v>212.64599999999999</c:v>
                </c:pt>
                <c:pt idx="2912">
                  <c:v>212.65300000000002</c:v>
                </c:pt>
                <c:pt idx="2913">
                  <c:v>212.66</c:v>
                </c:pt>
                <c:pt idx="2914">
                  <c:v>212.667</c:v>
                </c:pt>
                <c:pt idx="2915">
                  <c:v>212.67399999999998</c:v>
                </c:pt>
                <c:pt idx="2916">
                  <c:v>212.68100000000001</c:v>
                </c:pt>
                <c:pt idx="2917">
                  <c:v>212.68800000000007</c:v>
                </c:pt>
                <c:pt idx="2918">
                  <c:v>212.69399999999999</c:v>
                </c:pt>
                <c:pt idx="2919">
                  <c:v>212.70099999999999</c:v>
                </c:pt>
                <c:pt idx="2920">
                  <c:v>212.708</c:v>
                </c:pt>
                <c:pt idx="2921">
                  <c:v>212.71499999999995</c:v>
                </c:pt>
                <c:pt idx="2922">
                  <c:v>212.72200000000001</c:v>
                </c:pt>
                <c:pt idx="2923">
                  <c:v>212.72899999999998</c:v>
                </c:pt>
                <c:pt idx="2924">
                  <c:v>212.73599999999999</c:v>
                </c:pt>
                <c:pt idx="2925">
                  <c:v>212.74299999999999</c:v>
                </c:pt>
                <c:pt idx="2926">
                  <c:v>212.75</c:v>
                </c:pt>
                <c:pt idx="2927">
                  <c:v>212.75700000000001</c:v>
                </c:pt>
                <c:pt idx="2928">
                  <c:v>212.76399999999998</c:v>
                </c:pt>
                <c:pt idx="2929">
                  <c:v>212.77099999999999</c:v>
                </c:pt>
                <c:pt idx="2930">
                  <c:v>212.77799999999999</c:v>
                </c:pt>
                <c:pt idx="2931">
                  <c:v>212.785</c:v>
                </c:pt>
                <c:pt idx="2932">
                  <c:v>212.792</c:v>
                </c:pt>
                <c:pt idx="2933">
                  <c:v>212.79899999999998</c:v>
                </c:pt>
                <c:pt idx="2934">
                  <c:v>212.80600000000001</c:v>
                </c:pt>
                <c:pt idx="2935">
                  <c:v>212.81200000000001</c:v>
                </c:pt>
                <c:pt idx="2936">
                  <c:v>212.81900000000002</c:v>
                </c:pt>
                <c:pt idx="2937">
                  <c:v>212.82600000000008</c:v>
                </c:pt>
                <c:pt idx="2938">
                  <c:v>212.833</c:v>
                </c:pt>
                <c:pt idx="2939">
                  <c:v>212.84</c:v>
                </c:pt>
                <c:pt idx="2940">
                  <c:v>212.84700000000001</c:v>
                </c:pt>
                <c:pt idx="2941">
                  <c:v>212.85400000000001</c:v>
                </c:pt>
                <c:pt idx="2942">
                  <c:v>212.86100000000008</c:v>
                </c:pt>
                <c:pt idx="2943">
                  <c:v>212.86800000000008</c:v>
                </c:pt>
                <c:pt idx="2944">
                  <c:v>212.875</c:v>
                </c:pt>
                <c:pt idx="2945">
                  <c:v>212.88200000000009</c:v>
                </c:pt>
                <c:pt idx="2946">
                  <c:v>212.88900000000001</c:v>
                </c:pt>
                <c:pt idx="2947">
                  <c:v>212.89600000000004</c:v>
                </c:pt>
                <c:pt idx="2948">
                  <c:v>212.90300000000002</c:v>
                </c:pt>
                <c:pt idx="2949">
                  <c:v>212.91</c:v>
                </c:pt>
                <c:pt idx="2950">
                  <c:v>212.917</c:v>
                </c:pt>
                <c:pt idx="2951">
                  <c:v>212.92400000000001</c:v>
                </c:pt>
                <c:pt idx="2952">
                  <c:v>212.93100000000001</c:v>
                </c:pt>
                <c:pt idx="2953">
                  <c:v>212.93800000000007</c:v>
                </c:pt>
                <c:pt idx="2954">
                  <c:v>212.94399999999999</c:v>
                </c:pt>
                <c:pt idx="2955">
                  <c:v>212.95100000000008</c:v>
                </c:pt>
                <c:pt idx="2956">
                  <c:v>212.95800000000008</c:v>
                </c:pt>
                <c:pt idx="2957">
                  <c:v>212.965</c:v>
                </c:pt>
                <c:pt idx="2958">
                  <c:v>212.97200000000001</c:v>
                </c:pt>
                <c:pt idx="2959">
                  <c:v>212.97899999999998</c:v>
                </c:pt>
                <c:pt idx="2960">
                  <c:v>212.98600000000008</c:v>
                </c:pt>
                <c:pt idx="2961">
                  <c:v>212.99300000000002</c:v>
                </c:pt>
                <c:pt idx="2962">
                  <c:v>213</c:v>
                </c:pt>
                <c:pt idx="2963">
                  <c:v>213.00700000000001</c:v>
                </c:pt>
                <c:pt idx="2964">
                  <c:v>213.01399999999998</c:v>
                </c:pt>
                <c:pt idx="2965">
                  <c:v>213.02100000000004</c:v>
                </c:pt>
                <c:pt idx="2966">
                  <c:v>213.02800000000008</c:v>
                </c:pt>
                <c:pt idx="2967">
                  <c:v>213.035</c:v>
                </c:pt>
                <c:pt idx="2968">
                  <c:v>213.042</c:v>
                </c:pt>
                <c:pt idx="2969">
                  <c:v>213.04899999999998</c:v>
                </c:pt>
                <c:pt idx="2970">
                  <c:v>213.05600000000001</c:v>
                </c:pt>
                <c:pt idx="2971">
                  <c:v>213.06200000000001</c:v>
                </c:pt>
                <c:pt idx="2972">
                  <c:v>213.06900000000002</c:v>
                </c:pt>
                <c:pt idx="2973">
                  <c:v>213.07599999999999</c:v>
                </c:pt>
                <c:pt idx="2974">
                  <c:v>213.083</c:v>
                </c:pt>
                <c:pt idx="2975">
                  <c:v>213.09</c:v>
                </c:pt>
                <c:pt idx="2976">
                  <c:v>213.09700000000001</c:v>
                </c:pt>
                <c:pt idx="2977">
                  <c:v>213.10399999999998</c:v>
                </c:pt>
                <c:pt idx="2978">
                  <c:v>213.11099999999999</c:v>
                </c:pt>
                <c:pt idx="2979">
                  <c:v>213.11799999999999</c:v>
                </c:pt>
                <c:pt idx="2980">
                  <c:v>213.125</c:v>
                </c:pt>
                <c:pt idx="2981">
                  <c:v>213.13200000000001</c:v>
                </c:pt>
                <c:pt idx="2982">
                  <c:v>213.13899999999998</c:v>
                </c:pt>
                <c:pt idx="2983">
                  <c:v>213.14599999999999</c:v>
                </c:pt>
                <c:pt idx="2984">
                  <c:v>213.15300000000002</c:v>
                </c:pt>
                <c:pt idx="2985">
                  <c:v>213.16</c:v>
                </c:pt>
                <c:pt idx="2986">
                  <c:v>213.167</c:v>
                </c:pt>
                <c:pt idx="2987">
                  <c:v>213.17399999999998</c:v>
                </c:pt>
                <c:pt idx="2988">
                  <c:v>213.18100000000001</c:v>
                </c:pt>
                <c:pt idx="2989">
                  <c:v>213.18800000000007</c:v>
                </c:pt>
                <c:pt idx="2990">
                  <c:v>213.19399999999999</c:v>
                </c:pt>
                <c:pt idx="2991">
                  <c:v>213.20099999999999</c:v>
                </c:pt>
                <c:pt idx="2992">
                  <c:v>213.208</c:v>
                </c:pt>
                <c:pt idx="2993">
                  <c:v>213.21499999999995</c:v>
                </c:pt>
                <c:pt idx="2994">
                  <c:v>213.22200000000001</c:v>
                </c:pt>
                <c:pt idx="2995">
                  <c:v>213.22899999999998</c:v>
                </c:pt>
                <c:pt idx="2996">
                  <c:v>213.23599999999999</c:v>
                </c:pt>
                <c:pt idx="2997">
                  <c:v>213.24299999999999</c:v>
                </c:pt>
                <c:pt idx="2998">
                  <c:v>213.25</c:v>
                </c:pt>
                <c:pt idx="2999">
                  <c:v>213.25700000000001</c:v>
                </c:pt>
                <c:pt idx="3000">
                  <c:v>213.26399999999998</c:v>
                </c:pt>
                <c:pt idx="3001">
                  <c:v>213.27099999999999</c:v>
                </c:pt>
                <c:pt idx="3002">
                  <c:v>213.27799999999999</c:v>
                </c:pt>
                <c:pt idx="3003">
                  <c:v>213.285</c:v>
                </c:pt>
                <c:pt idx="3004">
                  <c:v>213.292</c:v>
                </c:pt>
                <c:pt idx="3005">
                  <c:v>213.29899999999998</c:v>
                </c:pt>
                <c:pt idx="3006">
                  <c:v>213.30600000000001</c:v>
                </c:pt>
                <c:pt idx="3007">
                  <c:v>213.31200000000001</c:v>
                </c:pt>
                <c:pt idx="3008">
                  <c:v>213.31900000000002</c:v>
                </c:pt>
                <c:pt idx="3009">
                  <c:v>213.32600000000008</c:v>
                </c:pt>
                <c:pt idx="3010">
                  <c:v>213.333</c:v>
                </c:pt>
                <c:pt idx="3011">
                  <c:v>213.34</c:v>
                </c:pt>
                <c:pt idx="3012">
                  <c:v>213.34700000000001</c:v>
                </c:pt>
                <c:pt idx="3013">
                  <c:v>213.35400000000001</c:v>
                </c:pt>
                <c:pt idx="3014">
                  <c:v>213.36100000000008</c:v>
                </c:pt>
                <c:pt idx="3015">
                  <c:v>213.36800000000008</c:v>
                </c:pt>
                <c:pt idx="3016">
                  <c:v>213.375</c:v>
                </c:pt>
                <c:pt idx="3017">
                  <c:v>213.38200000000009</c:v>
                </c:pt>
                <c:pt idx="3018">
                  <c:v>213.38900000000001</c:v>
                </c:pt>
                <c:pt idx="3019">
                  <c:v>213.39600000000004</c:v>
                </c:pt>
                <c:pt idx="3020">
                  <c:v>213.40300000000002</c:v>
                </c:pt>
                <c:pt idx="3021">
                  <c:v>213.41</c:v>
                </c:pt>
                <c:pt idx="3022">
                  <c:v>213.417</c:v>
                </c:pt>
                <c:pt idx="3023">
                  <c:v>213.42400000000001</c:v>
                </c:pt>
                <c:pt idx="3024">
                  <c:v>213.43100000000001</c:v>
                </c:pt>
                <c:pt idx="3025">
                  <c:v>213.43800000000007</c:v>
                </c:pt>
                <c:pt idx="3026">
                  <c:v>213.44399999999999</c:v>
                </c:pt>
                <c:pt idx="3027">
                  <c:v>213.45100000000008</c:v>
                </c:pt>
                <c:pt idx="3028">
                  <c:v>213.45800000000008</c:v>
                </c:pt>
                <c:pt idx="3029">
                  <c:v>213.465</c:v>
                </c:pt>
                <c:pt idx="3030">
                  <c:v>213.47200000000001</c:v>
                </c:pt>
                <c:pt idx="3031">
                  <c:v>213.47899999999998</c:v>
                </c:pt>
                <c:pt idx="3032">
                  <c:v>213.48600000000008</c:v>
                </c:pt>
                <c:pt idx="3033">
                  <c:v>213.49300000000002</c:v>
                </c:pt>
                <c:pt idx="3034">
                  <c:v>213.5</c:v>
                </c:pt>
                <c:pt idx="3035">
                  <c:v>213.50700000000001</c:v>
                </c:pt>
                <c:pt idx="3036">
                  <c:v>213.51399999999998</c:v>
                </c:pt>
                <c:pt idx="3037">
                  <c:v>213.52100000000004</c:v>
                </c:pt>
                <c:pt idx="3038">
                  <c:v>213.52800000000008</c:v>
                </c:pt>
                <c:pt idx="3039">
                  <c:v>213.535</c:v>
                </c:pt>
                <c:pt idx="3040">
                  <c:v>213.542</c:v>
                </c:pt>
                <c:pt idx="3041">
                  <c:v>213.54899999999998</c:v>
                </c:pt>
                <c:pt idx="3042">
                  <c:v>213.55600000000001</c:v>
                </c:pt>
                <c:pt idx="3043">
                  <c:v>213.56200000000001</c:v>
                </c:pt>
                <c:pt idx="3044">
                  <c:v>213.56900000000002</c:v>
                </c:pt>
                <c:pt idx="3045">
                  <c:v>213.57599999999999</c:v>
                </c:pt>
                <c:pt idx="3046">
                  <c:v>213.583</c:v>
                </c:pt>
                <c:pt idx="3047">
                  <c:v>213.59</c:v>
                </c:pt>
                <c:pt idx="3048">
                  <c:v>213.59700000000001</c:v>
                </c:pt>
                <c:pt idx="3049">
                  <c:v>213.60399999999998</c:v>
                </c:pt>
                <c:pt idx="3050">
                  <c:v>213.61099999999999</c:v>
                </c:pt>
                <c:pt idx="3051">
                  <c:v>213.61799999999999</c:v>
                </c:pt>
                <c:pt idx="3052">
                  <c:v>213.625</c:v>
                </c:pt>
                <c:pt idx="3053">
                  <c:v>213.63200000000001</c:v>
                </c:pt>
                <c:pt idx="3054">
                  <c:v>213.63899999999998</c:v>
                </c:pt>
                <c:pt idx="3055">
                  <c:v>213.64599999999999</c:v>
                </c:pt>
                <c:pt idx="3056">
                  <c:v>213.65300000000002</c:v>
                </c:pt>
                <c:pt idx="3057">
                  <c:v>213.66</c:v>
                </c:pt>
                <c:pt idx="3058">
                  <c:v>213.667</c:v>
                </c:pt>
                <c:pt idx="3059">
                  <c:v>213.67399999999998</c:v>
                </c:pt>
                <c:pt idx="3060">
                  <c:v>213.68100000000001</c:v>
                </c:pt>
                <c:pt idx="3061">
                  <c:v>213.68800000000007</c:v>
                </c:pt>
                <c:pt idx="3062">
                  <c:v>213.69399999999999</c:v>
                </c:pt>
                <c:pt idx="3063">
                  <c:v>213.70099999999999</c:v>
                </c:pt>
                <c:pt idx="3064">
                  <c:v>213.708</c:v>
                </c:pt>
                <c:pt idx="3065">
                  <c:v>213.71499999999995</c:v>
                </c:pt>
                <c:pt idx="3066">
                  <c:v>213.72200000000001</c:v>
                </c:pt>
                <c:pt idx="3067">
                  <c:v>213.72899999999998</c:v>
                </c:pt>
                <c:pt idx="3068">
                  <c:v>213.73599999999999</c:v>
                </c:pt>
                <c:pt idx="3069">
                  <c:v>213.74299999999999</c:v>
                </c:pt>
                <c:pt idx="3070">
                  <c:v>213.75</c:v>
                </c:pt>
                <c:pt idx="3071">
                  <c:v>213.75700000000001</c:v>
                </c:pt>
                <c:pt idx="3072">
                  <c:v>213.76399999999998</c:v>
                </c:pt>
                <c:pt idx="3073">
                  <c:v>213.77099999999999</c:v>
                </c:pt>
                <c:pt idx="3074">
                  <c:v>213.77799999999999</c:v>
                </c:pt>
                <c:pt idx="3075">
                  <c:v>213.785</c:v>
                </c:pt>
                <c:pt idx="3076">
                  <c:v>213.792</c:v>
                </c:pt>
                <c:pt idx="3077">
                  <c:v>213.79899999999998</c:v>
                </c:pt>
                <c:pt idx="3078">
                  <c:v>213.80600000000001</c:v>
                </c:pt>
                <c:pt idx="3079">
                  <c:v>213.81200000000001</c:v>
                </c:pt>
                <c:pt idx="3080">
                  <c:v>213.81900000000002</c:v>
                </c:pt>
                <c:pt idx="3081">
                  <c:v>213.82600000000008</c:v>
                </c:pt>
                <c:pt idx="3082">
                  <c:v>213.833</c:v>
                </c:pt>
                <c:pt idx="3083">
                  <c:v>213.84</c:v>
                </c:pt>
                <c:pt idx="3084">
                  <c:v>213.84700000000001</c:v>
                </c:pt>
                <c:pt idx="3085">
                  <c:v>213.85400000000001</c:v>
                </c:pt>
                <c:pt idx="3086">
                  <c:v>213.86100000000008</c:v>
                </c:pt>
                <c:pt idx="3087">
                  <c:v>213.86800000000008</c:v>
                </c:pt>
                <c:pt idx="3088">
                  <c:v>213.875</c:v>
                </c:pt>
                <c:pt idx="3089">
                  <c:v>213.88200000000009</c:v>
                </c:pt>
                <c:pt idx="3090">
                  <c:v>213.88900000000001</c:v>
                </c:pt>
                <c:pt idx="3091">
                  <c:v>213.89600000000004</c:v>
                </c:pt>
                <c:pt idx="3092">
                  <c:v>213.90300000000002</c:v>
                </c:pt>
                <c:pt idx="3093">
                  <c:v>213.91</c:v>
                </c:pt>
                <c:pt idx="3094">
                  <c:v>213.917</c:v>
                </c:pt>
                <c:pt idx="3095">
                  <c:v>213.92400000000001</c:v>
                </c:pt>
                <c:pt idx="3096">
                  <c:v>213.93100000000001</c:v>
                </c:pt>
                <c:pt idx="3097">
                  <c:v>213.93800000000007</c:v>
                </c:pt>
                <c:pt idx="3098">
                  <c:v>213.94399999999999</c:v>
                </c:pt>
                <c:pt idx="3099">
                  <c:v>213.95100000000008</c:v>
                </c:pt>
                <c:pt idx="3100">
                  <c:v>213.95800000000008</c:v>
                </c:pt>
                <c:pt idx="3101">
                  <c:v>213.965</c:v>
                </c:pt>
                <c:pt idx="3102">
                  <c:v>213.97200000000001</c:v>
                </c:pt>
                <c:pt idx="3103">
                  <c:v>213.97899999999998</c:v>
                </c:pt>
                <c:pt idx="3104">
                  <c:v>213.98600000000008</c:v>
                </c:pt>
                <c:pt idx="3105">
                  <c:v>213.99300000000002</c:v>
                </c:pt>
                <c:pt idx="3106">
                  <c:v>214</c:v>
                </c:pt>
                <c:pt idx="3107">
                  <c:v>214.00700000000001</c:v>
                </c:pt>
                <c:pt idx="3108">
                  <c:v>214.01399999999998</c:v>
                </c:pt>
                <c:pt idx="3109">
                  <c:v>214.02100000000004</c:v>
                </c:pt>
                <c:pt idx="3110">
                  <c:v>214.02800000000008</c:v>
                </c:pt>
                <c:pt idx="3111">
                  <c:v>214.035</c:v>
                </c:pt>
                <c:pt idx="3112">
                  <c:v>214.042</c:v>
                </c:pt>
                <c:pt idx="3113">
                  <c:v>214.04899999999998</c:v>
                </c:pt>
                <c:pt idx="3114">
                  <c:v>214.05600000000001</c:v>
                </c:pt>
                <c:pt idx="3115">
                  <c:v>214.06200000000001</c:v>
                </c:pt>
                <c:pt idx="3116">
                  <c:v>214.06900000000002</c:v>
                </c:pt>
                <c:pt idx="3117">
                  <c:v>214.07599999999999</c:v>
                </c:pt>
                <c:pt idx="3118">
                  <c:v>214.083</c:v>
                </c:pt>
                <c:pt idx="3119">
                  <c:v>214.09</c:v>
                </c:pt>
                <c:pt idx="3120">
                  <c:v>214.09700000000001</c:v>
                </c:pt>
                <c:pt idx="3121">
                  <c:v>214.10399999999998</c:v>
                </c:pt>
                <c:pt idx="3122">
                  <c:v>214.11099999999999</c:v>
                </c:pt>
                <c:pt idx="3123">
                  <c:v>214.11799999999999</c:v>
                </c:pt>
                <c:pt idx="3124">
                  <c:v>214.125</c:v>
                </c:pt>
                <c:pt idx="3125">
                  <c:v>214.13200000000001</c:v>
                </c:pt>
                <c:pt idx="3126">
                  <c:v>214.13899999999998</c:v>
                </c:pt>
                <c:pt idx="3127">
                  <c:v>214.14599999999999</c:v>
                </c:pt>
                <c:pt idx="3128">
                  <c:v>214.15300000000002</c:v>
                </c:pt>
                <c:pt idx="3129">
                  <c:v>214.16</c:v>
                </c:pt>
                <c:pt idx="3130">
                  <c:v>214.167</c:v>
                </c:pt>
                <c:pt idx="3131">
                  <c:v>214.17399999999998</c:v>
                </c:pt>
                <c:pt idx="3132">
                  <c:v>214.18100000000001</c:v>
                </c:pt>
                <c:pt idx="3133">
                  <c:v>214.18800000000007</c:v>
                </c:pt>
                <c:pt idx="3134">
                  <c:v>214.19399999999999</c:v>
                </c:pt>
                <c:pt idx="3135">
                  <c:v>214.20099999999999</c:v>
                </c:pt>
                <c:pt idx="3136">
                  <c:v>214.208</c:v>
                </c:pt>
                <c:pt idx="3137">
                  <c:v>214.21499999999995</c:v>
                </c:pt>
                <c:pt idx="3138">
                  <c:v>214.22200000000001</c:v>
                </c:pt>
                <c:pt idx="3139">
                  <c:v>214.22899999999998</c:v>
                </c:pt>
                <c:pt idx="3140">
                  <c:v>214.23599999999999</c:v>
                </c:pt>
                <c:pt idx="3141">
                  <c:v>214.24299999999999</c:v>
                </c:pt>
                <c:pt idx="3142">
                  <c:v>214.25</c:v>
                </c:pt>
                <c:pt idx="3143">
                  <c:v>214.25700000000001</c:v>
                </c:pt>
                <c:pt idx="3144">
                  <c:v>214.26399999999998</c:v>
                </c:pt>
                <c:pt idx="3145">
                  <c:v>214.27099999999999</c:v>
                </c:pt>
                <c:pt idx="3146">
                  <c:v>214.27799999999999</c:v>
                </c:pt>
                <c:pt idx="3147">
                  <c:v>214.285</c:v>
                </c:pt>
                <c:pt idx="3148">
                  <c:v>214.292</c:v>
                </c:pt>
                <c:pt idx="3149">
                  <c:v>214.29899999999998</c:v>
                </c:pt>
                <c:pt idx="3150">
                  <c:v>214.30600000000001</c:v>
                </c:pt>
                <c:pt idx="3151">
                  <c:v>214.31200000000001</c:v>
                </c:pt>
                <c:pt idx="3152">
                  <c:v>214.31900000000002</c:v>
                </c:pt>
                <c:pt idx="3153">
                  <c:v>214.32600000000008</c:v>
                </c:pt>
                <c:pt idx="3154">
                  <c:v>214.333</c:v>
                </c:pt>
                <c:pt idx="3155">
                  <c:v>214.34</c:v>
                </c:pt>
                <c:pt idx="3156">
                  <c:v>214.34700000000001</c:v>
                </c:pt>
                <c:pt idx="3157">
                  <c:v>214.35400000000001</c:v>
                </c:pt>
                <c:pt idx="3158">
                  <c:v>214.36100000000008</c:v>
                </c:pt>
                <c:pt idx="3159">
                  <c:v>214.36800000000008</c:v>
                </c:pt>
                <c:pt idx="3160">
                  <c:v>214.375</c:v>
                </c:pt>
                <c:pt idx="3161">
                  <c:v>214.38200000000009</c:v>
                </c:pt>
                <c:pt idx="3162">
                  <c:v>214.38900000000001</c:v>
                </c:pt>
                <c:pt idx="3163">
                  <c:v>214.39600000000004</c:v>
                </c:pt>
                <c:pt idx="3164">
                  <c:v>214.40300000000002</c:v>
                </c:pt>
                <c:pt idx="3165">
                  <c:v>214.41</c:v>
                </c:pt>
                <c:pt idx="3166">
                  <c:v>214.417</c:v>
                </c:pt>
                <c:pt idx="3167">
                  <c:v>214.42400000000001</c:v>
                </c:pt>
                <c:pt idx="3168">
                  <c:v>214.43100000000001</c:v>
                </c:pt>
                <c:pt idx="3169">
                  <c:v>214.43800000000007</c:v>
                </c:pt>
                <c:pt idx="3170">
                  <c:v>214.44399999999999</c:v>
                </c:pt>
                <c:pt idx="3171">
                  <c:v>214.45100000000008</c:v>
                </c:pt>
                <c:pt idx="3172">
                  <c:v>214.45800000000008</c:v>
                </c:pt>
                <c:pt idx="3173">
                  <c:v>214.465</c:v>
                </c:pt>
                <c:pt idx="3174">
                  <c:v>214.47200000000001</c:v>
                </c:pt>
                <c:pt idx="3175">
                  <c:v>214.47899999999998</c:v>
                </c:pt>
                <c:pt idx="3176">
                  <c:v>214.48600000000008</c:v>
                </c:pt>
                <c:pt idx="3177">
                  <c:v>214.49300000000002</c:v>
                </c:pt>
                <c:pt idx="3178">
                  <c:v>214.5</c:v>
                </c:pt>
                <c:pt idx="3179">
                  <c:v>214.50700000000001</c:v>
                </c:pt>
                <c:pt idx="3180">
                  <c:v>214.51399999999998</c:v>
                </c:pt>
                <c:pt idx="3181">
                  <c:v>214.52100000000004</c:v>
                </c:pt>
                <c:pt idx="3182">
                  <c:v>214.52800000000008</c:v>
                </c:pt>
                <c:pt idx="3183">
                  <c:v>214.535</c:v>
                </c:pt>
                <c:pt idx="3184">
                  <c:v>214.542</c:v>
                </c:pt>
                <c:pt idx="3185">
                  <c:v>214.54899999999998</c:v>
                </c:pt>
                <c:pt idx="3186">
                  <c:v>214.55600000000001</c:v>
                </c:pt>
                <c:pt idx="3187">
                  <c:v>214.56200000000001</c:v>
                </c:pt>
                <c:pt idx="3188">
                  <c:v>214.56900000000002</c:v>
                </c:pt>
                <c:pt idx="3189">
                  <c:v>214.57599999999999</c:v>
                </c:pt>
                <c:pt idx="3190">
                  <c:v>214.583</c:v>
                </c:pt>
                <c:pt idx="3191">
                  <c:v>214.59</c:v>
                </c:pt>
                <c:pt idx="3192">
                  <c:v>214.59700000000001</c:v>
                </c:pt>
                <c:pt idx="3193">
                  <c:v>214.60399999999998</c:v>
                </c:pt>
                <c:pt idx="3194">
                  <c:v>214.61099999999999</c:v>
                </c:pt>
                <c:pt idx="3195">
                  <c:v>214.61799999999999</c:v>
                </c:pt>
                <c:pt idx="3196">
                  <c:v>214.625</c:v>
                </c:pt>
                <c:pt idx="3197">
                  <c:v>214.63200000000001</c:v>
                </c:pt>
                <c:pt idx="3198">
                  <c:v>214.63899999999998</c:v>
                </c:pt>
                <c:pt idx="3199">
                  <c:v>214.64599999999999</c:v>
                </c:pt>
                <c:pt idx="3200">
                  <c:v>214.65300000000002</c:v>
                </c:pt>
                <c:pt idx="3201">
                  <c:v>214.66</c:v>
                </c:pt>
                <c:pt idx="3202">
                  <c:v>214.667</c:v>
                </c:pt>
                <c:pt idx="3203">
                  <c:v>214.67399999999998</c:v>
                </c:pt>
                <c:pt idx="3204">
                  <c:v>214.68100000000001</c:v>
                </c:pt>
                <c:pt idx="3205">
                  <c:v>214.68800000000007</c:v>
                </c:pt>
                <c:pt idx="3206">
                  <c:v>214.69399999999999</c:v>
                </c:pt>
                <c:pt idx="3207">
                  <c:v>214.70099999999999</c:v>
                </c:pt>
                <c:pt idx="3208">
                  <c:v>214.708</c:v>
                </c:pt>
                <c:pt idx="3209">
                  <c:v>214.71499999999995</c:v>
                </c:pt>
                <c:pt idx="3210">
                  <c:v>214.72200000000001</c:v>
                </c:pt>
                <c:pt idx="3211">
                  <c:v>214.72899999999998</c:v>
                </c:pt>
                <c:pt idx="3212">
                  <c:v>214.73599999999999</c:v>
                </c:pt>
                <c:pt idx="3213">
                  <c:v>214.74299999999999</c:v>
                </c:pt>
                <c:pt idx="3214">
                  <c:v>214.75</c:v>
                </c:pt>
                <c:pt idx="3215">
                  <c:v>214.75700000000001</c:v>
                </c:pt>
                <c:pt idx="3216">
                  <c:v>214.76399999999998</c:v>
                </c:pt>
                <c:pt idx="3217">
                  <c:v>214.77099999999999</c:v>
                </c:pt>
                <c:pt idx="3218">
                  <c:v>214.77799999999999</c:v>
                </c:pt>
                <c:pt idx="3219">
                  <c:v>214.785</c:v>
                </c:pt>
                <c:pt idx="3220">
                  <c:v>214.792</c:v>
                </c:pt>
                <c:pt idx="3221">
                  <c:v>214.79899999999998</c:v>
                </c:pt>
                <c:pt idx="3222">
                  <c:v>214.80600000000001</c:v>
                </c:pt>
                <c:pt idx="3223">
                  <c:v>214.81200000000001</c:v>
                </c:pt>
                <c:pt idx="3224">
                  <c:v>214.81900000000002</c:v>
                </c:pt>
                <c:pt idx="3225">
                  <c:v>214.82600000000008</c:v>
                </c:pt>
                <c:pt idx="3226">
                  <c:v>214.833</c:v>
                </c:pt>
                <c:pt idx="3227">
                  <c:v>214.84</c:v>
                </c:pt>
                <c:pt idx="3228">
                  <c:v>214.84700000000001</c:v>
                </c:pt>
                <c:pt idx="3229">
                  <c:v>214.85400000000001</c:v>
                </c:pt>
                <c:pt idx="3230">
                  <c:v>214.86100000000008</c:v>
                </c:pt>
                <c:pt idx="3231">
                  <c:v>214.86800000000008</c:v>
                </c:pt>
                <c:pt idx="3232">
                  <c:v>214.875</c:v>
                </c:pt>
                <c:pt idx="3233">
                  <c:v>214.88200000000009</c:v>
                </c:pt>
                <c:pt idx="3234">
                  <c:v>214.88900000000001</c:v>
                </c:pt>
                <c:pt idx="3235">
                  <c:v>214.89600000000004</c:v>
                </c:pt>
                <c:pt idx="3236">
                  <c:v>214.90300000000002</c:v>
                </c:pt>
                <c:pt idx="3237">
                  <c:v>214.91</c:v>
                </c:pt>
                <c:pt idx="3238">
                  <c:v>214.917</c:v>
                </c:pt>
                <c:pt idx="3239">
                  <c:v>214.92400000000001</c:v>
                </c:pt>
                <c:pt idx="3240">
                  <c:v>214.93100000000001</c:v>
                </c:pt>
                <c:pt idx="3241">
                  <c:v>214.93800000000007</c:v>
                </c:pt>
                <c:pt idx="3242">
                  <c:v>214.94399999999999</c:v>
                </c:pt>
                <c:pt idx="3243">
                  <c:v>214.95100000000008</c:v>
                </c:pt>
                <c:pt idx="3244">
                  <c:v>214.95800000000008</c:v>
                </c:pt>
                <c:pt idx="3245">
                  <c:v>214.965</c:v>
                </c:pt>
                <c:pt idx="3246">
                  <c:v>214.97200000000001</c:v>
                </c:pt>
                <c:pt idx="3247">
                  <c:v>214.97899999999998</c:v>
                </c:pt>
                <c:pt idx="3248">
                  <c:v>214.98600000000008</c:v>
                </c:pt>
                <c:pt idx="3249">
                  <c:v>214.99300000000002</c:v>
                </c:pt>
                <c:pt idx="3250">
                  <c:v>215</c:v>
                </c:pt>
                <c:pt idx="3251">
                  <c:v>215.00700000000001</c:v>
                </c:pt>
                <c:pt idx="3252">
                  <c:v>215.01399999999998</c:v>
                </c:pt>
                <c:pt idx="3253">
                  <c:v>215.02100000000004</c:v>
                </c:pt>
                <c:pt idx="3254">
                  <c:v>215.02800000000008</c:v>
                </c:pt>
                <c:pt idx="3255">
                  <c:v>215.035</c:v>
                </c:pt>
                <c:pt idx="3256">
                  <c:v>215.042</c:v>
                </c:pt>
                <c:pt idx="3257">
                  <c:v>215.04899999999998</c:v>
                </c:pt>
                <c:pt idx="3258">
                  <c:v>215.05600000000001</c:v>
                </c:pt>
                <c:pt idx="3259">
                  <c:v>215.06200000000001</c:v>
                </c:pt>
                <c:pt idx="3260">
                  <c:v>215.06900000000002</c:v>
                </c:pt>
                <c:pt idx="3261">
                  <c:v>215.07599999999999</c:v>
                </c:pt>
                <c:pt idx="3262">
                  <c:v>215.083</c:v>
                </c:pt>
                <c:pt idx="3263">
                  <c:v>215.09</c:v>
                </c:pt>
                <c:pt idx="3264">
                  <c:v>215.09700000000001</c:v>
                </c:pt>
                <c:pt idx="3265">
                  <c:v>215.10399999999998</c:v>
                </c:pt>
                <c:pt idx="3266">
                  <c:v>215.11099999999999</c:v>
                </c:pt>
                <c:pt idx="3267">
                  <c:v>215.11799999999999</c:v>
                </c:pt>
                <c:pt idx="3268">
                  <c:v>215.125</c:v>
                </c:pt>
                <c:pt idx="3269">
                  <c:v>215.13200000000001</c:v>
                </c:pt>
                <c:pt idx="3270">
                  <c:v>215.13899999999998</c:v>
                </c:pt>
                <c:pt idx="3271">
                  <c:v>215.14599999999999</c:v>
                </c:pt>
                <c:pt idx="3272">
                  <c:v>215.15300000000002</c:v>
                </c:pt>
                <c:pt idx="3273">
                  <c:v>215.16</c:v>
                </c:pt>
                <c:pt idx="3274">
                  <c:v>215.167</c:v>
                </c:pt>
                <c:pt idx="3275">
                  <c:v>215.17399999999998</c:v>
                </c:pt>
                <c:pt idx="3276">
                  <c:v>215.18100000000001</c:v>
                </c:pt>
                <c:pt idx="3277">
                  <c:v>215.18800000000007</c:v>
                </c:pt>
                <c:pt idx="3278">
                  <c:v>215.19399999999999</c:v>
                </c:pt>
                <c:pt idx="3279">
                  <c:v>215.20099999999999</c:v>
                </c:pt>
                <c:pt idx="3280">
                  <c:v>215.208</c:v>
                </c:pt>
                <c:pt idx="3281">
                  <c:v>215.21499999999995</c:v>
                </c:pt>
                <c:pt idx="3282">
                  <c:v>215.22200000000001</c:v>
                </c:pt>
                <c:pt idx="3283">
                  <c:v>215.22899999999998</c:v>
                </c:pt>
                <c:pt idx="3284">
                  <c:v>215.23599999999999</c:v>
                </c:pt>
                <c:pt idx="3285">
                  <c:v>215.24299999999999</c:v>
                </c:pt>
                <c:pt idx="3286">
                  <c:v>215.25</c:v>
                </c:pt>
                <c:pt idx="3287">
                  <c:v>215.25700000000001</c:v>
                </c:pt>
                <c:pt idx="3288">
                  <c:v>215.26399999999998</c:v>
                </c:pt>
                <c:pt idx="3289">
                  <c:v>215.27099999999999</c:v>
                </c:pt>
                <c:pt idx="3290">
                  <c:v>215.27799999999999</c:v>
                </c:pt>
                <c:pt idx="3291">
                  <c:v>215.285</c:v>
                </c:pt>
                <c:pt idx="3292">
                  <c:v>215.292</c:v>
                </c:pt>
                <c:pt idx="3293">
                  <c:v>215.29899999999998</c:v>
                </c:pt>
                <c:pt idx="3294">
                  <c:v>215.30600000000001</c:v>
                </c:pt>
                <c:pt idx="3295">
                  <c:v>215.31200000000001</c:v>
                </c:pt>
                <c:pt idx="3296">
                  <c:v>215.31900000000002</c:v>
                </c:pt>
                <c:pt idx="3297">
                  <c:v>215.32600000000008</c:v>
                </c:pt>
                <c:pt idx="3298">
                  <c:v>215.333</c:v>
                </c:pt>
                <c:pt idx="3299">
                  <c:v>215.34</c:v>
                </c:pt>
                <c:pt idx="3300">
                  <c:v>215.34700000000001</c:v>
                </c:pt>
                <c:pt idx="3301">
                  <c:v>215.35400000000001</c:v>
                </c:pt>
                <c:pt idx="3302">
                  <c:v>215.36100000000008</c:v>
                </c:pt>
                <c:pt idx="3303">
                  <c:v>215.36800000000008</c:v>
                </c:pt>
                <c:pt idx="3304">
                  <c:v>215.375</c:v>
                </c:pt>
                <c:pt idx="3305">
                  <c:v>215.38200000000009</c:v>
                </c:pt>
                <c:pt idx="3306">
                  <c:v>215.38900000000001</c:v>
                </c:pt>
                <c:pt idx="3307">
                  <c:v>215.39600000000004</c:v>
                </c:pt>
                <c:pt idx="3308">
                  <c:v>215.40300000000002</c:v>
                </c:pt>
                <c:pt idx="3309">
                  <c:v>215.41</c:v>
                </c:pt>
                <c:pt idx="3310">
                  <c:v>215.417</c:v>
                </c:pt>
                <c:pt idx="3311">
                  <c:v>215.42400000000001</c:v>
                </c:pt>
                <c:pt idx="3312">
                  <c:v>215.43100000000001</c:v>
                </c:pt>
                <c:pt idx="3313">
                  <c:v>215.43800000000007</c:v>
                </c:pt>
                <c:pt idx="3314">
                  <c:v>215.44399999999999</c:v>
                </c:pt>
                <c:pt idx="3315">
                  <c:v>215.45100000000008</c:v>
                </c:pt>
                <c:pt idx="3316">
                  <c:v>215.45800000000008</c:v>
                </c:pt>
                <c:pt idx="3317">
                  <c:v>215.465</c:v>
                </c:pt>
                <c:pt idx="3318">
                  <c:v>215.47200000000001</c:v>
                </c:pt>
                <c:pt idx="3319">
                  <c:v>215.47899999999998</c:v>
                </c:pt>
                <c:pt idx="3320">
                  <c:v>215.48600000000008</c:v>
                </c:pt>
                <c:pt idx="3321">
                  <c:v>215.49300000000002</c:v>
                </c:pt>
                <c:pt idx="3322">
                  <c:v>215.5</c:v>
                </c:pt>
                <c:pt idx="3323">
                  <c:v>215.50700000000001</c:v>
                </c:pt>
                <c:pt idx="3324">
                  <c:v>215.51399999999998</c:v>
                </c:pt>
                <c:pt idx="3325">
                  <c:v>215.52100000000004</c:v>
                </c:pt>
                <c:pt idx="3326">
                  <c:v>215.52800000000008</c:v>
                </c:pt>
                <c:pt idx="3327">
                  <c:v>215.535</c:v>
                </c:pt>
                <c:pt idx="3328">
                  <c:v>215.542</c:v>
                </c:pt>
                <c:pt idx="3329">
                  <c:v>215.54899999999998</c:v>
                </c:pt>
                <c:pt idx="3330">
                  <c:v>215.55600000000001</c:v>
                </c:pt>
                <c:pt idx="3331">
                  <c:v>215.56200000000001</c:v>
                </c:pt>
                <c:pt idx="3332">
                  <c:v>215.56900000000002</c:v>
                </c:pt>
                <c:pt idx="3333">
                  <c:v>215.57599999999999</c:v>
                </c:pt>
                <c:pt idx="3334">
                  <c:v>215.583</c:v>
                </c:pt>
                <c:pt idx="3335">
                  <c:v>215.59</c:v>
                </c:pt>
                <c:pt idx="3336">
                  <c:v>215.59700000000001</c:v>
                </c:pt>
                <c:pt idx="3337">
                  <c:v>215.60399999999998</c:v>
                </c:pt>
                <c:pt idx="3338">
                  <c:v>215.61099999999999</c:v>
                </c:pt>
                <c:pt idx="3339">
                  <c:v>215.61799999999999</c:v>
                </c:pt>
                <c:pt idx="3340">
                  <c:v>215.625</c:v>
                </c:pt>
                <c:pt idx="3341">
                  <c:v>215.63200000000001</c:v>
                </c:pt>
                <c:pt idx="3342">
                  <c:v>215.63899999999998</c:v>
                </c:pt>
                <c:pt idx="3343">
                  <c:v>215.64599999999999</c:v>
                </c:pt>
                <c:pt idx="3344">
                  <c:v>215.65300000000002</c:v>
                </c:pt>
                <c:pt idx="3345">
                  <c:v>215.66</c:v>
                </c:pt>
                <c:pt idx="3346">
                  <c:v>215.667</c:v>
                </c:pt>
                <c:pt idx="3347">
                  <c:v>215.67399999999998</c:v>
                </c:pt>
                <c:pt idx="3348">
                  <c:v>215.68100000000001</c:v>
                </c:pt>
                <c:pt idx="3349">
                  <c:v>215.68800000000007</c:v>
                </c:pt>
                <c:pt idx="3350">
                  <c:v>215.69399999999999</c:v>
                </c:pt>
                <c:pt idx="3351">
                  <c:v>215.70099999999999</c:v>
                </c:pt>
                <c:pt idx="3352">
                  <c:v>215.708</c:v>
                </c:pt>
                <c:pt idx="3353">
                  <c:v>215.71499999999995</c:v>
                </c:pt>
                <c:pt idx="3354">
                  <c:v>215.72200000000001</c:v>
                </c:pt>
                <c:pt idx="3355">
                  <c:v>215.72899999999998</c:v>
                </c:pt>
                <c:pt idx="3356">
                  <c:v>215.73599999999999</c:v>
                </c:pt>
                <c:pt idx="3357">
                  <c:v>215.74299999999999</c:v>
                </c:pt>
                <c:pt idx="3358">
                  <c:v>215.75</c:v>
                </c:pt>
                <c:pt idx="3359">
                  <c:v>215.75700000000001</c:v>
                </c:pt>
                <c:pt idx="3360">
                  <c:v>215.76399999999998</c:v>
                </c:pt>
                <c:pt idx="3361">
                  <c:v>215.77099999999999</c:v>
                </c:pt>
                <c:pt idx="3362">
                  <c:v>215.77799999999999</c:v>
                </c:pt>
                <c:pt idx="3363">
                  <c:v>215.785</c:v>
                </c:pt>
                <c:pt idx="3364">
                  <c:v>215.792</c:v>
                </c:pt>
                <c:pt idx="3365">
                  <c:v>215.79899999999998</c:v>
                </c:pt>
                <c:pt idx="3366">
                  <c:v>215.80600000000001</c:v>
                </c:pt>
                <c:pt idx="3367">
                  <c:v>215.81200000000001</c:v>
                </c:pt>
                <c:pt idx="3368">
                  <c:v>215.81900000000002</c:v>
                </c:pt>
                <c:pt idx="3369">
                  <c:v>215.82600000000008</c:v>
                </c:pt>
                <c:pt idx="3370">
                  <c:v>215.833</c:v>
                </c:pt>
                <c:pt idx="3371">
                  <c:v>215.84</c:v>
                </c:pt>
                <c:pt idx="3372">
                  <c:v>215.84700000000001</c:v>
                </c:pt>
                <c:pt idx="3373">
                  <c:v>215.85400000000001</c:v>
                </c:pt>
                <c:pt idx="3374">
                  <c:v>215.86100000000008</c:v>
                </c:pt>
                <c:pt idx="3375">
                  <c:v>215.86800000000008</c:v>
                </c:pt>
                <c:pt idx="3376">
                  <c:v>215.875</c:v>
                </c:pt>
                <c:pt idx="3377">
                  <c:v>215.88200000000009</c:v>
                </c:pt>
                <c:pt idx="3378">
                  <c:v>215.88900000000001</c:v>
                </c:pt>
                <c:pt idx="3379">
                  <c:v>215.89600000000004</c:v>
                </c:pt>
                <c:pt idx="3380">
                  <c:v>215.90300000000002</c:v>
                </c:pt>
                <c:pt idx="3381">
                  <c:v>215.91</c:v>
                </c:pt>
                <c:pt idx="3382">
                  <c:v>215.917</c:v>
                </c:pt>
                <c:pt idx="3383">
                  <c:v>215.92400000000001</c:v>
                </c:pt>
                <c:pt idx="3384">
                  <c:v>215.93100000000001</c:v>
                </c:pt>
                <c:pt idx="3385">
                  <c:v>215.93800000000007</c:v>
                </c:pt>
                <c:pt idx="3386">
                  <c:v>215.94399999999999</c:v>
                </c:pt>
                <c:pt idx="3387">
                  <c:v>215.95100000000008</c:v>
                </c:pt>
                <c:pt idx="3388">
                  <c:v>215.95800000000008</c:v>
                </c:pt>
                <c:pt idx="3389">
                  <c:v>215.965</c:v>
                </c:pt>
                <c:pt idx="3390">
                  <c:v>215.97200000000001</c:v>
                </c:pt>
                <c:pt idx="3391">
                  <c:v>215.97899999999998</c:v>
                </c:pt>
                <c:pt idx="3392">
                  <c:v>215.98600000000008</c:v>
                </c:pt>
                <c:pt idx="3393">
                  <c:v>215.99300000000002</c:v>
                </c:pt>
                <c:pt idx="3394">
                  <c:v>216</c:v>
                </c:pt>
                <c:pt idx="3395">
                  <c:v>216.00700000000001</c:v>
                </c:pt>
                <c:pt idx="3396">
                  <c:v>216.01399999999998</c:v>
                </c:pt>
                <c:pt idx="3397">
                  <c:v>216.02100000000004</c:v>
                </c:pt>
                <c:pt idx="3398">
                  <c:v>216.02800000000008</c:v>
                </c:pt>
                <c:pt idx="3399">
                  <c:v>216.035</c:v>
                </c:pt>
                <c:pt idx="3400">
                  <c:v>216.042</c:v>
                </c:pt>
                <c:pt idx="3401">
                  <c:v>216.04899999999998</c:v>
                </c:pt>
                <c:pt idx="3402">
                  <c:v>216.05600000000001</c:v>
                </c:pt>
                <c:pt idx="3403">
                  <c:v>216.06200000000001</c:v>
                </c:pt>
                <c:pt idx="3404">
                  <c:v>216.06900000000002</c:v>
                </c:pt>
                <c:pt idx="3405">
                  <c:v>216.07599999999999</c:v>
                </c:pt>
                <c:pt idx="3406">
                  <c:v>216.083</c:v>
                </c:pt>
                <c:pt idx="3407">
                  <c:v>216.09</c:v>
                </c:pt>
                <c:pt idx="3408">
                  <c:v>216.09700000000001</c:v>
                </c:pt>
                <c:pt idx="3409">
                  <c:v>216.10399999999998</c:v>
                </c:pt>
                <c:pt idx="3410">
                  <c:v>216.11099999999999</c:v>
                </c:pt>
                <c:pt idx="3411">
                  <c:v>216.11799999999999</c:v>
                </c:pt>
                <c:pt idx="3412">
                  <c:v>216.125</c:v>
                </c:pt>
                <c:pt idx="3413">
                  <c:v>216.13200000000001</c:v>
                </c:pt>
                <c:pt idx="3414">
                  <c:v>216.13899999999998</c:v>
                </c:pt>
                <c:pt idx="3415">
                  <c:v>216.14599999999999</c:v>
                </c:pt>
                <c:pt idx="3416">
                  <c:v>216.15300000000002</c:v>
                </c:pt>
                <c:pt idx="3417">
                  <c:v>216.16</c:v>
                </c:pt>
                <c:pt idx="3418">
                  <c:v>216.167</c:v>
                </c:pt>
                <c:pt idx="3419">
                  <c:v>216.17399999999998</c:v>
                </c:pt>
                <c:pt idx="3420">
                  <c:v>216.18100000000001</c:v>
                </c:pt>
                <c:pt idx="3421">
                  <c:v>216.18800000000007</c:v>
                </c:pt>
                <c:pt idx="3422">
                  <c:v>216.19399999999999</c:v>
                </c:pt>
                <c:pt idx="3423">
                  <c:v>216.20099999999999</c:v>
                </c:pt>
                <c:pt idx="3424">
                  <c:v>216.208</c:v>
                </c:pt>
                <c:pt idx="3425">
                  <c:v>216.21499999999995</c:v>
                </c:pt>
                <c:pt idx="3426">
                  <c:v>216.22200000000001</c:v>
                </c:pt>
                <c:pt idx="3427">
                  <c:v>216.22899999999998</c:v>
                </c:pt>
                <c:pt idx="3428">
                  <c:v>216.23599999999999</c:v>
                </c:pt>
                <c:pt idx="3429">
                  <c:v>216.24299999999999</c:v>
                </c:pt>
                <c:pt idx="3430">
                  <c:v>216.25</c:v>
                </c:pt>
                <c:pt idx="3431">
                  <c:v>216.25700000000001</c:v>
                </c:pt>
                <c:pt idx="3432">
                  <c:v>216.26399999999998</c:v>
                </c:pt>
                <c:pt idx="3433">
                  <c:v>216.27099999999999</c:v>
                </c:pt>
                <c:pt idx="3434">
                  <c:v>216.27799999999999</c:v>
                </c:pt>
                <c:pt idx="3435">
                  <c:v>216.285</c:v>
                </c:pt>
                <c:pt idx="3436">
                  <c:v>216.292</c:v>
                </c:pt>
                <c:pt idx="3437">
                  <c:v>216.29899999999998</c:v>
                </c:pt>
                <c:pt idx="3438">
                  <c:v>216.30600000000001</c:v>
                </c:pt>
                <c:pt idx="3439">
                  <c:v>216.31200000000001</c:v>
                </c:pt>
                <c:pt idx="3440">
                  <c:v>216.31900000000002</c:v>
                </c:pt>
                <c:pt idx="3441">
                  <c:v>216.32600000000008</c:v>
                </c:pt>
                <c:pt idx="3442">
                  <c:v>216.333</c:v>
                </c:pt>
                <c:pt idx="3443">
                  <c:v>216.34</c:v>
                </c:pt>
                <c:pt idx="3444">
                  <c:v>216.34700000000001</c:v>
                </c:pt>
                <c:pt idx="3445">
                  <c:v>216.35400000000001</c:v>
                </c:pt>
                <c:pt idx="3446">
                  <c:v>216.36100000000008</c:v>
                </c:pt>
                <c:pt idx="3447">
                  <c:v>216.36800000000008</c:v>
                </c:pt>
                <c:pt idx="3448">
                  <c:v>216.375</c:v>
                </c:pt>
                <c:pt idx="3449">
                  <c:v>216.38200000000009</c:v>
                </c:pt>
                <c:pt idx="3450">
                  <c:v>216.38900000000001</c:v>
                </c:pt>
                <c:pt idx="3451">
                  <c:v>216.39600000000004</c:v>
                </c:pt>
                <c:pt idx="3452">
                  <c:v>216.40300000000002</c:v>
                </c:pt>
                <c:pt idx="3453">
                  <c:v>216.41</c:v>
                </c:pt>
                <c:pt idx="3454">
                  <c:v>216.417</c:v>
                </c:pt>
                <c:pt idx="3455">
                  <c:v>216.42400000000001</c:v>
                </c:pt>
                <c:pt idx="3456">
                  <c:v>216.43100000000001</c:v>
                </c:pt>
                <c:pt idx="3457">
                  <c:v>216.43800000000007</c:v>
                </c:pt>
                <c:pt idx="3458">
                  <c:v>216.44399999999999</c:v>
                </c:pt>
                <c:pt idx="3459">
                  <c:v>216.45100000000008</c:v>
                </c:pt>
                <c:pt idx="3460">
                  <c:v>216.45800000000008</c:v>
                </c:pt>
                <c:pt idx="3461">
                  <c:v>216.465</c:v>
                </c:pt>
                <c:pt idx="3462">
                  <c:v>216.47200000000001</c:v>
                </c:pt>
                <c:pt idx="3463">
                  <c:v>216.47899999999998</c:v>
                </c:pt>
                <c:pt idx="3464">
                  <c:v>216.48600000000008</c:v>
                </c:pt>
                <c:pt idx="3465">
                  <c:v>216.49300000000002</c:v>
                </c:pt>
                <c:pt idx="3466">
                  <c:v>216.5</c:v>
                </c:pt>
                <c:pt idx="3467">
                  <c:v>216.50700000000001</c:v>
                </c:pt>
                <c:pt idx="3468">
                  <c:v>216.51399999999998</c:v>
                </c:pt>
                <c:pt idx="3469">
                  <c:v>216.52100000000004</c:v>
                </c:pt>
                <c:pt idx="3470">
                  <c:v>216.52800000000008</c:v>
                </c:pt>
                <c:pt idx="3471">
                  <c:v>216.535</c:v>
                </c:pt>
                <c:pt idx="3472">
                  <c:v>216.542</c:v>
                </c:pt>
                <c:pt idx="3473">
                  <c:v>216.54899999999998</c:v>
                </c:pt>
                <c:pt idx="3474">
                  <c:v>216.55600000000001</c:v>
                </c:pt>
                <c:pt idx="3475">
                  <c:v>216.56200000000001</c:v>
                </c:pt>
                <c:pt idx="3476">
                  <c:v>216.56900000000002</c:v>
                </c:pt>
                <c:pt idx="3477">
                  <c:v>216.57599999999999</c:v>
                </c:pt>
              </c:numCache>
            </c:numRef>
          </c:xVal>
          <c:yVal>
            <c:numRef>
              <c:f>GOMECC_new!$M$3:$M$3480</c:f>
              <c:numCache>
                <c:formatCode>0.00E+00</c:formatCode>
                <c:ptCount val="3478"/>
                <c:pt idx="0">
                  <c:v>0</c:v>
                </c:pt>
                <c:pt idx="1">
                  <c:v>0</c:v>
                </c:pt>
                <c:pt idx="2">
                  <c:v>0</c:v>
                </c:pt>
                <c:pt idx="3">
                  <c:v>0</c:v>
                </c:pt>
                <c:pt idx="4">
                  <c:v>0</c:v>
                </c:pt>
                <c:pt idx="5">
                  <c:v>0</c:v>
                </c:pt>
                <c:pt idx="6">
                  <c:v>0</c:v>
                </c:pt>
                <c:pt idx="7">
                  <c:v>0</c:v>
                </c:pt>
                <c:pt idx="8">
                  <c:v>2.6819999999999999</c:v>
                </c:pt>
                <c:pt idx="9">
                  <c:v>2.6819999999999999</c:v>
                </c:pt>
                <c:pt idx="10">
                  <c:v>2.6819999999999999</c:v>
                </c:pt>
                <c:pt idx="11">
                  <c:v>2.6819999999999999</c:v>
                </c:pt>
                <c:pt idx="12">
                  <c:v>2.6819999999999999</c:v>
                </c:pt>
                <c:pt idx="13">
                  <c:v>2.6819999999999999</c:v>
                </c:pt>
                <c:pt idx="14">
                  <c:v>2.6819999999999999</c:v>
                </c:pt>
                <c:pt idx="15">
                  <c:v>2.6819999999999999</c:v>
                </c:pt>
                <c:pt idx="16">
                  <c:v>2.6819999999999999</c:v>
                </c:pt>
                <c:pt idx="17">
                  <c:v>2.6819999999999999</c:v>
                </c:pt>
                <c:pt idx="18">
                  <c:v>2.6819999999999999</c:v>
                </c:pt>
                <c:pt idx="19">
                  <c:v>2.6819999999999999</c:v>
                </c:pt>
                <c:pt idx="20">
                  <c:v>2.6819999999999999</c:v>
                </c:pt>
                <c:pt idx="21">
                  <c:v>2.6819999999999999</c:v>
                </c:pt>
                <c:pt idx="22">
                  <c:v>2.6819999999999999</c:v>
                </c:pt>
                <c:pt idx="23">
                  <c:v>2.5670000000000002</c:v>
                </c:pt>
                <c:pt idx="24">
                  <c:v>2.0609999999999999</c:v>
                </c:pt>
                <c:pt idx="25">
                  <c:v>1.7420000000000007</c:v>
                </c:pt>
                <c:pt idx="26">
                  <c:v>1.6020000000000001</c:v>
                </c:pt>
                <c:pt idx="27">
                  <c:v>1.4889999999999994</c:v>
                </c:pt>
                <c:pt idx="28">
                  <c:v>1.4409999999999994</c:v>
                </c:pt>
                <c:pt idx="29">
                  <c:v>1.3839999999999992</c:v>
                </c:pt>
                <c:pt idx="30">
                  <c:v>1.4929999999999994</c:v>
                </c:pt>
                <c:pt idx="31">
                  <c:v>1.518</c:v>
                </c:pt>
                <c:pt idx="32">
                  <c:v>1.4609999999999994</c:v>
                </c:pt>
                <c:pt idx="33">
                  <c:v>1.4039999999999986</c:v>
                </c:pt>
                <c:pt idx="34">
                  <c:v>1.393</c:v>
                </c:pt>
                <c:pt idx="35">
                  <c:v>1.3720000000000001</c:v>
                </c:pt>
                <c:pt idx="36">
                  <c:v>1.3340000000000001</c:v>
                </c:pt>
                <c:pt idx="37">
                  <c:v>1.3220000000000001</c:v>
                </c:pt>
                <c:pt idx="38">
                  <c:v>1.3220000000000001</c:v>
                </c:pt>
                <c:pt idx="39">
                  <c:v>1.3220000000000001</c:v>
                </c:pt>
                <c:pt idx="40">
                  <c:v>1.2569999999999992</c:v>
                </c:pt>
                <c:pt idx="41">
                  <c:v>1.2409999999999994</c:v>
                </c:pt>
                <c:pt idx="42">
                  <c:v>1.1599999999999993</c:v>
                </c:pt>
                <c:pt idx="43">
                  <c:v>1.1000000000000001</c:v>
                </c:pt>
                <c:pt idx="44">
                  <c:v>1.0269999999999992</c:v>
                </c:pt>
                <c:pt idx="45">
                  <c:v>0.99099999999999999</c:v>
                </c:pt>
                <c:pt idx="46">
                  <c:v>0.98499999999999999</c:v>
                </c:pt>
                <c:pt idx="47">
                  <c:v>0.88700000000000034</c:v>
                </c:pt>
                <c:pt idx="48">
                  <c:v>0.78600000000000003</c:v>
                </c:pt>
                <c:pt idx="49">
                  <c:v>0.68400000000000061</c:v>
                </c:pt>
                <c:pt idx="50">
                  <c:v>0.66400000000000048</c:v>
                </c:pt>
                <c:pt idx="51">
                  <c:v>0.63700000000000034</c:v>
                </c:pt>
                <c:pt idx="52">
                  <c:v>0.62800000000000034</c:v>
                </c:pt>
                <c:pt idx="53">
                  <c:v>0.67000000000000048</c:v>
                </c:pt>
                <c:pt idx="54">
                  <c:v>0.60900000000000032</c:v>
                </c:pt>
                <c:pt idx="55">
                  <c:v>0.60700000000000032</c:v>
                </c:pt>
                <c:pt idx="56">
                  <c:v>0.60700000000000032</c:v>
                </c:pt>
                <c:pt idx="57">
                  <c:v>0.56299999999999994</c:v>
                </c:pt>
                <c:pt idx="58">
                  <c:v>0.56299999999999994</c:v>
                </c:pt>
                <c:pt idx="59">
                  <c:v>0.56299999999999994</c:v>
                </c:pt>
                <c:pt idx="60">
                  <c:v>0.56299999999999994</c:v>
                </c:pt>
                <c:pt idx="61">
                  <c:v>0.59600000000000031</c:v>
                </c:pt>
                <c:pt idx="62">
                  <c:v>0.54200000000000004</c:v>
                </c:pt>
                <c:pt idx="63">
                  <c:v>0.48400000000000021</c:v>
                </c:pt>
                <c:pt idx="64">
                  <c:v>0.44900000000000018</c:v>
                </c:pt>
                <c:pt idx="65">
                  <c:v>0.39000000000000018</c:v>
                </c:pt>
                <c:pt idx="66">
                  <c:v>0.39100000000000024</c:v>
                </c:pt>
                <c:pt idx="67">
                  <c:v>0.35000000000000014</c:v>
                </c:pt>
                <c:pt idx="68">
                  <c:v>0.32600000000000018</c:v>
                </c:pt>
                <c:pt idx="69">
                  <c:v>0.30300000000000021</c:v>
                </c:pt>
                <c:pt idx="70">
                  <c:v>0.25800000000000001</c:v>
                </c:pt>
                <c:pt idx="71">
                  <c:v>0.253</c:v>
                </c:pt>
                <c:pt idx="72">
                  <c:v>0.24300000000000008</c:v>
                </c:pt>
                <c:pt idx="73">
                  <c:v>0.24300000000000008</c:v>
                </c:pt>
                <c:pt idx="74">
                  <c:v>0.24300000000000008</c:v>
                </c:pt>
                <c:pt idx="75">
                  <c:v>0.22800000000000009</c:v>
                </c:pt>
                <c:pt idx="76">
                  <c:v>0.22500000000000009</c:v>
                </c:pt>
                <c:pt idx="77">
                  <c:v>0.22300000000000009</c:v>
                </c:pt>
                <c:pt idx="78">
                  <c:v>0.22200000000000009</c:v>
                </c:pt>
                <c:pt idx="79">
                  <c:v>0.21500000000000008</c:v>
                </c:pt>
                <c:pt idx="80">
                  <c:v>0.20800000000000007</c:v>
                </c:pt>
                <c:pt idx="81">
                  <c:v>0.20100000000000001</c:v>
                </c:pt>
                <c:pt idx="82">
                  <c:v>0.19800000000000009</c:v>
                </c:pt>
                <c:pt idx="83">
                  <c:v>0.17500000000000004</c:v>
                </c:pt>
                <c:pt idx="84">
                  <c:v>0.15400000000000008</c:v>
                </c:pt>
                <c:pt idx="85">
                  <c:v>0.14500000000000007</c:v>
                </c:pt>
                <c:pt idx="86">
                  <c:v>0.14500000000000007</c:v>
                </c:pt>
                <c:pt idx="87">
                  <c:v>0.14500000000000007</c:v>
                </c:pt>
                <c:pt idx="88">
                  <c:v>0.14500000000000007</c:v>
                </c:pt>
                <c:pt idx="89">
                  <c:v>0.14500000000000007</c:v>
                </c:pt>
                <c:pt idx="90">
                  <c:v>0.14500000000000007</c:v>
                </c:pt>
                <c:pt idx="91">
                  <c:v>0.14500000000000007</c:v>
                </c:pt>
                <c:pt idx="92">
                  <c:v>0.14500000000000007</c:v>
                </c:pt>
                <c:pt idx="93">
                  <c:v>0.10900000000000004</c:v>
                </c:pt>
                <c:pt idx="94">
                  <c:v>0.10800000000000004</c:v>
                </c:pt>
                <c:pt idx="95">
                  <c:v>0.11300000000000004</c:v>
                </c:pt>
                <c:pt idx="96">
                  <c:v>0.10900000000000004</c:v>
                </c:pt>
                <c:pt idx="97">
                  <c:v>0.10500000000000002</c:v>
                </c:pt>
                <c:pt idx="98">
                  <c:v>0.10700000000000004</c:v>
                </c:pt>
                <c:pt idx="99">
                  <c:v>0.10700000000000004</c:v>
                </c:pt>
                <c:pt idx="100">
                  <c:v>0.10299999999999998</c:v>
                </c:pt>
                <c:pt idx="101">
                  <c:v>0.10400000000000002</c:v>
                </c:pt>
                <c:pt idx="102">
                  <c:v>9.9000000000000074E-2</c:v>
                </c:pt>
                <c:pt idx="103">
                  <c:v>9.3000000000000083E-2</c:v>
                </c:pt>
                <c:pt idx="104">
                  <c:v>9.3000000000000083E-2</c:v>
                </c:pt>
                <c:pt idx="105">
                  <c:v>9.3000000000000083E-2</c:v>
                </c:pt>
                <c:pt idx="106">
                  <c:v>9.3000000000000083E-2</c:v>
                </c:pt>
                <c:pt idx="107">
                  <c:v>9.3000000000000083E-2</c:v>
                </c:pt>
                <c:pt idx="108">
                  <c:v>9.3000000000000083E-2</c:v>
                </c:pt>
                <c:pt idx="109">
                  <c:v>9.3000000000000083E-2</c:v>
                </c:pt>
                <c:pt idx="110">
                  <c:v>9.3000000000000083E-2</c:v>
                </c:pt>
                <c:pt idx="111">
                  <c:v>9.3000000000000083E-2</c:v>
                </c:pt>
                <c:pt idx="112">
                  <c:v>8.6000000000000063E-2</c:v>
                </c:pt>
                <c:pt idx="113">
                  <c:v>9.3000000000000083E-2</c:v>
                </c:pt>
                <c:pt idx="114">
                  <c:v>8.4000000000000075E-2</c:v>
                </c:pt>
                <c:pt idx="115">
                  <c:v>8.4000000000000075E-2</c:v>
                </c:pt>
                <c:pt idx="116">
                  <c:v>8.4000000000000075E-2</c:v>
                </c:pt>
                <c:pt idx="117">
                  <c:v>8.9000000000000079E-2</c:v>
                </c:pt>
                <c:pt idx="118">
                  <c:v>9.4000000000000056E-2</c:v>
                </c:pt>
                <c:pt idx="119">
                  <c:v>9.0000000000000052E-2</c:v>
                </c:pt>
                <c:pt idx="120">
                  <c:v>9.0000000000000052E-2</c:v>
                </c:pt>
                <c:pt idx="121">
                  <c:v>9.0000000000000052E-2</c:v>
                </c:pt>
                <c:pt idx="122">
                  <c:v>9.0000000000000052E-2</c:v>
                </c:pt>
                <c:pt idx="123">
                  <c:v>9.0000000000000052E-2</c:v>
                </c:pt>
                <c:pt idx="124">
                  <c:v>9.0000000000000052E-2</c:v>
                </c:pt>
                <c:pt idx="125">
                  <c:v>9.0000000000000052E-2</c:v>
                </c:pt>
                <c:pt idx="126">
                  <c:v>9.0000000000000052E-2</c:v>
                </c:pt>
                <c:pt idx="127">
                  <c:v>9.0000000000000052E-2</c:v>
                </c:pt>
                <c:pt idx="128">
                  <c:v>9.0000000000000052E-2</c:v>
                </c:pt>
                <c:pt idx="129">
                  <c:v>9.0000000000000052E-2</c:v>
                </c:pt>
                <c:pt idx="130">
                  <c:v>9.0000000000000052E-2</c:v>
                </c:pt>
                <c:pt idx="131">
                  <c:v>9.5000000000000057E-2</c:v>
                </c:pt>
                <c:pt idx="132">
                  <c:v>9.5000000000000057E-2</c:v>
                </c:pt>
                <c:pt idx="133">
                  <c:v>9.6000000000000058E-2</c:v>
                </c:pt>
                <c:pt idx="134">
                  <c:v>9.5000000000000057E-2</c:v>
                </c:pt>
                <c:pt idx="135">
                  <c:v>9.6000000000000058E-2</c:v>
                </c:pt>
                <c:pt idx="136">
                  <c:v>9.4000000000000056E-2</c:v>
                </c:pt>
                <c:pt idx="137">
                  <c:v>0.1</c:v>
                </c:pt>
                <c:pt idx="138">
                  <c:v>0.10400000000000002</c:v>
                </c:pt>
                <c:pt idx="139">
                  <c:v>0.10400000000000002</c:v>
                </c:pt>
                <c:pt idx="140">
                  <c:v>0.10400000000000002</c:v>
                </c:pt>
                <c:pt idx="141">
                  <c:v>0.10400000000000002</c:v>
                </c:pt>
                <c:pt idx="142">
                  <c:v>0.10400000000000002</c:v>
                </c:pt>
                <c:pt idx="143">
                  <c:v>0.10400000000000002</c:v>
                </c:pt>
                <c:pt idx="144">
                  <c:v>0.10400000000000002</c:v>
                </c:pt>
                <c:pt idx="145">
                  <c:v>0.10400000000000002</c:v>
                </c:pt>
                <c:pt idx="146">
                  <c:v>0.10400000000000002</c:v>
                </c:pt>
                <c:pt idx="147">
                  <c:v>0.10400000000000002</c:v>
                </c:pt>
                <c:pt idx="148">
                  <c:v>0.10400000000000002</c:v>
                </c:pt>
                <c:pt idx="149">
                  <c:v>0.10400000000000002</c:v>
                </c:pt>
                <c:pt idx="150">
                  <c:v>0.10400000000000002</c:v>
                </c:pt>
                <c:pt idx="151">
                  <c:v>0.10400000000000002</c:v>
                </c:pt>
                <c:pt idx="152">
                  <c:v>0.10299999999999998</c:v>
                </c:pt>
                <c:pt idx="153">
                  <c:v>0.10199999999999998</c:v>
                </c:pt>
                <c:pt idx="154">
                  <c:v>0.1</c:v>
                </c:pt>
                <c:pt idx="155">
                  <c:v>9.9000000000000074E-2</c:v>
                </c:pt>
                <c:pt idx="156">
                  <c:v>9.7000000000000045E-2</c:v>
                </c:pt>
                <c:pt idx="157">
                  <c:v>0.10100000000000002</c:v>
                </c:pt>
                <c:pt idx="158">
                  <c:v>9.4000000000000056E-2</c:v>
                </c:pt>
                <c:pt idx="159">
                  <c:v>9.7000000000000045E-2</c:v>
                </c:pt>
                <c:pt idx="160">
                  <c:v>9.9000000000000074E-2</c:v>
                </c:pt>
                <c:pt idx="161">
                  <c:v>0.10100000000000002</c:v>
                </c:pt>
                <c:pt idx="162">
                  <c:v>0.11799999999999999</c:v>
                </c:pt>
                <c:pt idx="163">
                  <c:v>0.11700000000000008</c:v>
                </c:pt>
                <c:pt idx="164">
                  <c:v>0.10900000000000004</c:v>
                </c:pt>
                <c:pt idx="165">
                  <c:v>0.11500000000000005</c:v>
                </c:pt>
                <c:pt idx="166">
                  <c:v>0.11600000000000008</c:v>
                </c:pt>
                <c:pt idx="167">
                  <c:v>0.12200000000000004</c:v>
                </c:pt>
                <c:pt idx="168">
                  <c:v>0.128</c:v>
                </c:pt>
                <c:pt idx="169">
                  <c:v>0.13500000000000001</c:v>
                </c:pt>
                <c:pt idx="170">
                  <c:v>0.11700000000000008</c:v>
                </c:pt>
                <c:pt idx="171">
                  <c:v>0.11700000000000008</c:v>
                </c:pt>
                <c:pt idx="172">
                  <c:v>0.11500000000000005</c:v>
                </c:pt>
                <c:pt idx="173">
                  <c:v>0.10600000000000002</c:v>
                </c:pt>
                <c:pt idx="174">
                  <c:v>0.10400000000000002</c:v>
                </c:pt>
                <c:pt idx="175">
                  <c:v>0.10100000000000002</c:v>
                </c:pt>
                <c:pt idx="176">
                  <c:v>9.2000000000000026E-2</c:v>
                </c:pt>
                <c:pt idx="177">
                  <c:v>8.9000000000000079E-2</c:v>
                </c:pt>
                <c:pt idx="178">
                  <c:v>8.4000000000000075E-2</c:v>
                </c:pt>
                <c:pt idx="179">
                  <c:v>8.4000000000000075E-2</c:v>
                </c:pt>
                <c:pt idx="180">
                  <c:v>8.5000000000000048E-2</c:v>
                </c:pt>
                <c:pt idx="181">
                  <c:v>8.5000000000000048E-2</c:v>
                </c:pt>
                <c:pt idx="182">
                  <c:v>8.7000000000000022E-2</c:v>
                </c:pt>
                <c:pt idx="183">
                  <c:v>8.8000000000000064E-2</c:v>
                </c:pt>
                <c:pt idx="184">
                  <c:v>7.7000000000000041E-2</c:v>
                </c:pt>
                <c:pt idx="185">
                  <c:v>7.4000000000000038E-2</c:v>
                </c:pt>
                <c:pt idx="186">
                  <c:v>6.6000000000000003E-2</c:v>
                </c:pt>
                <c:pt idx="187">
                  <c:v>6.2000000000000034E-2</c:v>
                </c:pt>
                <c:pt idx="188">
                  <c:v>7.2000000000000036E-2</c:v>
                </c:pt>
                <c:pt idx="189">
                  <c:v>6.9000000000000047E-2</c:v>
                </c:pt>
                <c:pt idx="190">
                  <c:v>6.9000000000000047E-2</c:v>
                </c:pt>
                <c:pt idx="191">
                  <c:v>7.4000000000000038E-2</c:v>
                </c:pt>
                <c:pt idx="192">
                  <c:v>6.4000000000000043E-2</c:v>
                </c:pt>
                <c:pt idx="193">
                  <c:v>6.1000000000000026E-2</c:v>
                </c:pt>
                <c:pt idx="194">
                  <c:v>5.8000000000000031E-2</c:v>
                </c:pt>
                <c:pt idx="195">
                  <c:v>6.0000000000000032E-2</c:v>
                </c:pt>
                <c:pt idx="196">
                  <c:v>6.4000000000000043E-2</c:v>
                </c:pt>
                <c:pt idx="197">
                  <c:v>6.4000000000000043E-2</c:v>
                </c:pt>
                <c:pt idx="198">
                  <c:v>5.8000000000000031E-2</c:v>
                </c:pt>
                <c:pt idx="199">
                  <c:v>6.1000000000000026E-2</c:v>
                </c:pt>
                <c:pt idx="200">
                  <c:v>6.8000000000000033E-2</c:v>
                </c:pt>
                <c:pt idx="201">
                  <c:v>5.9000000000000032E-2</c:v>
                </c:pt>
                <c:pt idx="202">
                  <c:v>6.0000000000000032E-2</c:v>
                </c:pt>
                <c:pt idx="203">
                  <c:v>5.9000000000000032E-2</c:v>
                </c:pt>
                <c:pt idx="204">
                  <c:v>6.1000000000000026E-2</c:v>
                </c:pt>
                <c:pt idx="205">
                  <c:v>5.9000000000000032E-2</c:v>
                </c:pt>
                <c:pt idx="206">
                  <c:v>6.6000000000000003E-2</c:v>
                </c:pt>
                <c:pt idx="207">
                  <c:v>6.7000000000000046E-2</c:v>
                </c:pt>
                <c:pt idx="208">
                  <c:v>6.7000000000000046E-2</c:v>
                </c:pt>
                <c:pt idx="209">
                  <c:v>6.3000000000000014E-2</c:v>
                </c:pt>
                <c:pt idx="210">
                  <c:v>5.9000000000000032E-2</c:v>
                </c:pt>
                <c:pt idx="211">
                  <c:v>5.9000000000000032E-2</c:v>
                </c:pt>
                <c:pt idx="212">
                  <c:v>6.1000000000000026E-2</c:v>
                </c:pt>
                <c:pt idx="213">
                  <c:v>6.2000000000000034E-2</c:v>
                </c:pt>
                <c:pt idx="214">
                  <c:v>6.1000000000000026E-2</c:v>
                </c:pt>
                <c:pt idx="215">
                  <c:v>5.7000000000000037E-2</c:v>
                </c:pt>
                <c:pt idx="216">
                  <c:v>5.4000000000000034E-2</c:v>
                </c:pt>
                <c:pt idx="217">
                  <c:v>5.8000000000000031E-2</c:v>
                </c:pt>
                <c:pt idx="218">
                  <c:v>5.4000000000000034E-2</c:v>
                </c:pt>
                <c:pt idx="219">
                  <c:v>5.4000000000000034E-2</c:v>
                </c:pt>
                <c:pt idx="220">
                  <c:v>5.3000000000000026E-2</c:v>
                </c:pt>
                <c:pt idx="221">
                  <c:v>5.4000000000000034E-2</c:v>
                </c:pt>
                <c:pt idx="222">
                  <c:v>5.4000000000000034E-2</c:v>
                </c:pt>
                <c:pt idx="223">
                  <c:v>5.4000000000000034E-2</c:v>
                </c:pt>
                <c:pt idx="224">
                  <c:v>5.4000000000000034E-2</c:v>
                </c:pt>
                <c:pt idx="225">
                  <c:v>5.4000000000000034E-2</c:v>
                </c:pt>
                <c:pt idx="226">
                  <c:v>5.4000000000000034E-2</c:v>
                </c:pt>
                <c:pt idx="227">
                  <c:v>5.4000000000000034E-2</c:v>
                </c:pt>
                <c:pt idx="228">
                  <c:v>5.4000000000000034E-2</c:v>
                </c:pt>
                <c:pt idx="229">
                  <c:v>5.4000000000000034E-2</c:v>
                </c:pt>
                <c:pt idx="230">
                  <c:v>5.4000000000000034E-2</c:v>
                </c:pt>
                <c:pt idx="231">
                  <c:v>5.4000000000000034E-2</c:v>
                </c:pt>
                <c:pt idx="232">
                  <c:v>5.4000000000000034E-2</c:v>
                </c:pt>
                <c:pt idx="233">
                  <c:v>5.4000000000000034E-2</c:v>
                </c:pt>
                <c:pt idx="234">
                  <c:v>7.7000000000000041E-2</c:v>
                </c:pt>
                <c:pt idx="235">
                  <c:v>7.7000000000000041E-2</c:v>
                </c:pt>
                <c:pt idx="236">
                  <c:v>7.7000000000000041E-2</c:v>
                </c:pt>
                <c:pt idx="237">
                  <c:v>7.7000000000000041E-2</c:v>
                </c:pt>
                <c:pt idx="238">
                  <c:v>7.7000000000000041E-2</c:v>
                </c:pt>
                <c:pt idx="239">
                  <c:v>7.7000000000000041E-2</c:v>
                </c:pt>
                <c:pt idx="240">
                  <c:v>7.7000000000000041E-2</c:v>
                </c:pt>
                <c:pt idx="241">
                  <c:v>7.7000000000000041E-2</c:v>
                </c:pt>
                <c:pt idx="242">
                  <c:v>7.7000000000000041E-2</c:v>
                </c:pt>
                <c:pt idx="243">
                  <c:v>7.7000000000000041E-2</c:v>
                </c:pt>
                <c:pt idx="244">
                  <c:v>7.7000000000000041E-2</c:v>
                </c:pt>
                <c:pt idx="245">
                  <c:v>7.7000000000000041E-2</c:v>
                </c:pt>
                <c:pt idx="246">
                  <c:v>7.7000000000000041E-2</c:v>
                </c:pt>
                <c:pt idx="247">
                  <c:v>7.2000000000000036E-2</c:v>
                </c:pt>
                <c:pt idx="248">
                  <c:v>7.1000000000000021E-2</c:v>
                </c:pt>
                <c:pt idx="249">
                  <c:v>6.6000000000000003E-2</c:v>
                </c:pt>
                <c:pt idx="250">
                  <c:v>7.1000000000000021E-2</c:v>
                </c:pt>
                <c:pt idx="251">
                  <c:v>7.600000000000004E-2</c:v>
                </c:pt>
                <c:pt idx="252">
                  <c:v>8.300000000000006E-2</c:v>
                </c:pt>
                <c:pt idx="253">
                  <c:v>8.0000000000000057E-2</c:v>
                </c:pt>
                <c:pt idx="254">
                  <c:v>8.7000000000000022E-2</c:v>
                </c:pt>
                <c:pt idx="255">
                  <c:v>8.6000000000000063E-2</c:v>
                </c:pt>
                <c:pt idx="256">
                  <c:v>9.6000000000000058E-2</c:v>
                </c:pt>
                <c:pt idx="257">
                  <c:v>9.4000000000000056E-2</c:v>
                </c:pt>
                <c:pt idx="258">
                  <c:v>0</c:v>
                </c:pt>
                <c:pt idx="259">
                  <c:v>8.1000000000000044E-2</c:v>
                </c:pt>
                <c:pt idx="260">
                  <c:v>7.600000000000004E-2</c:v>
                </c:pt>
                <c:pt idx="261">
                  <c:v>8.4000000000000075E-2</c:v>
                </c:pt>
                <c:pt idx="262">
                  <c:v>8.2000000000000003E-2</c:v>
                </c:pt>
                <c:pt idx="263">
                  <c:v>8.6000000000000063E-2</c:v>
                </c:pt>
                <c:pt idx="264">
                  <c:v>8.4000000000000075E-2</c:v>
                </c:pt>
                <c:pt idx="265">
                  <c:v>8.9000000000000079E-2</c:v>
                </c:pt>
                <c:pt idx="266">
                  <c:v>8.9000000000000079E-2</c:v>
                </c:pt>
                <c:pt idx="267">
                  <c:v>9.1000000000000025E-2</c:v>
                </c:pt>
                <c:pt idx="268">
                  <c:v>9.1000000000000025E-2</c:v>
                </c:pt>
                <c:pt idx="269">
                  <c:v>8.7000000000000022E-2</c:v>
                </c:pt>
                <c:pt idx="270">
                  <c:v>8.5000000000000048E-2</c:v>
                </c:pt>
                <c:pt idx="271">
                  <c:v>8.2000000000000003E-2</c:v>
                </c:pt>
                <c:pt idx="272">
                  <c:v>8.300000000000006E-2</c:v>
                </c:pt>
                <c:pt idx="273">
                  <c:v>8.300000000000006E-2</c:v>
                </c:pt>
                <c:pt idx="274">
                  <c:v>8.4000000000000075E-2</c:v>
                </c:pt>
                <c:pt idx="275">
                  <c:v>9.2000000000000026E-2</c:v>
                </c:pt>
                <c:pt idx="276">
                  <c:v>9.7000000000000045E-2</c:v>
                </c:pt>
                <c:pt idx="277">
                  <c:v>0.10500000000000002</c:v>
                </c:pt>
                <c:pt idx="278">
                  <c:v>0.10400000000000002</c:v>
                </c:pt>
                <c:pt idx="279">
                  <c:v>0.10400000000000002</c:v>
                </c:pt>
                <c:pt idx="280">
                  <c:v>0.10299999999999998</c:v>
                </c:pt>
                <c:pt idx="281">
                  <c:v>0.10400000000000002</c:v>
                </c:pt>
                <c:pt idx="282">
                  <c:v>0.10299999999999998</c:v>
                </c:pt>
                <c:pt idx="283">
                  <c:v>0.10700000000000004</c:v>
                </c:pt>
                <c:pt idx="284">
                  <c:v>0.11400000000000005</c:v>
                </c:pt>
                <c:pt idx="285">
                  <c:v>0.11400000000000005</c:v>
                </c:pt>
                <c:pt idx="286">
                  <c:v>0.12200000000000004</c:v>
                </c:pt>
                <c:pt idx="287">
                  <c:v>0.14200000000000004</c:v>
                </c:pt>
                <c:pt idx="288">
                  <c:v>0.17400000000000004</c:v>
                </c:pt>
                <c:pt idx="289">
                  <c:v>0.21400000000000008</c:v>
                </c:pt>
                <c:pt idx="290">
                  <c:v>0.23600000000000004</c:v>
                </c:pt>
                <c:pt idx="291">
                  <c:v>0.24800000000000008</c:v>
                </c:pt>
                <c:pt idx="292">
                  <c:v>0.27600000000000002</c:v>
                </c:pt>
                <c:pt idx="293">
                  <c:v>0</c:v>
                </c:pt>
                <c:pt idx="294">
                  <c:v>0</c:v>
                </c:pt>
                <c:pt idx="295">
                  <c:v>0.6930000000000005</c:v>
                </c:pt>
                <c:pt idx="296">
                  <c:v>0.89900000000000035</c:v>
                </c:pt>
                <c:pt idx="297">
                  <c:v>0.996</c:v>
                </c:pt>
                <c:pt idx="298">
                  <c:v>0.8360000000000003</c:v>
                </c:pt>
                <c:pt idx="299">
                  <c:v>0.70100000000000029</c:v>
                </c:pt>
                <c:pt idx="300">
                  <c:v>0.63700000000000034</c:v>
                </c:pt>
                <c:pt idx="301">
                  <c:v>0.86500000000000032</c:v>
                </c:pt>
                <c:pt idx="302">
                  <c:v>0.63200000000000034</c:v>
                </c:pt>
                <c:pt idx="303">
                  <c:v>0.63200000000000034</c:v>
                </c:pt>
                <c:pt idx="304">
                  <c:v>0.63200000000000034</c:v>
                </c:pt>
                <c:pt idx="305">
                  <c:v>0.63200000000000034</c:v>
                </c:pt>
                <c:pt idx="306">
                  <c:v>0.63200000000000034</c:v>
                </c:pt>
                <c:pt idx="307">
                  <c:v>0.63200000000000034</c:v>
                </c:pt>
                <c:pt idx="308">
                  <c:v>0.63200000000000034</c:v>
                </c:pt>
                <c:pt idx="309">
                  <c:v>0.63200000000000034</c:v>
                </c:pt>
                <c:pt idx="310">
                  <c:v>0.63200000000000034</c:v>
                </c:pt>
                <c:pt idx="311">
                  <c:v>0.63200000000000034</c:v>
                </c:pt>
                <c:pt idx="312">
                  <c:v>0.63200000000000034</c:v>
                </c:pt>
                <c:pt idx="313">
                  <c:v>0.63200000000000034</c:v>
                </c:pt>
                <c:pt idx="314">
                  <c:v>0.63200000000000034</c:v>
                </c:pt>
                <c:pt idx="315">
                  <c:v>0.63200000000000034</c:v>
                </c:pt>
                <c:pt idx="316">
                  <c:v>0.97699999999999998</c:v>
                </c:pt>
                <c:pt idx="317">
                  <c:v>1.018</c:v>
                </c:pt>
                <c:pt idx="318">
                  <c:v>0.98599999999999999</c:v>
                </c:pt>
                <c:pt idx="319">
                  <c:v>1.0900000000000001</c:v>
                </c:pt>
                <c:pt idx="320">
                  <c:v>1.26</c:v>
                </c:pt>
                <c:pt idx="321">
                  <c:v>1.333</c:v>
                </c:pt>
                <c:pt idx="322">
                  <c:v>0.98499999999999999</c:v>
                </c:pt>
                <c:pt idx="323">
                  <c:v>0.98399999999999999</c:v>
                </c:pt>
                <c:pt idx="324">
                  <c:v>0.79500000000000004</c:v>
                </c:pt>
                <c:pt idx="325">
                  <c:v>0.64800000000000035</c:v>
                </c:pt>
                <c:pt idx="326">
                  <c:v>0.5</c:v>
                </c:pt>
                <c:pt idx="327">
                  <c:v>0.49800000000000016</c:v>
                </c:pt>
                <c:pt idx="328">
                  <c:v>0.49800000000000016</c:v>
                </c:pt>
                <c:pt idx="329">
                  <c:v>0.40300000000000002</c:v>
                </c:pt>
                <c:pt idx="330">
                  <c:v>0.39700000000000024</c:v>
                </c:pt>
                <c:pt idx="331">
                  <c:v>0.39200000000000024</c:v>
                </c:pt>
                <c:pt idx="332">
                  <c:v>0.38300000000000017</c:v>
                </c:pt>
                <c:pt idx="333">
                  <c:v>0.37700000000000017</c:v>
                </c:pt>
                <c:pt idx="334">
                  <c:v>0.37800000000000017</c:v>
                </c:pt>
                <c:pt idx="335">
                  <c:v>0.43000000000000016</c:v>
                </c:pt>
                <c:pt idx="336">
                  <c:v>0.56299999999999994</c:v>
                </c:pt>
                <c:pt idx="337">
                  <c:v>0.88900000000000035</c:v>
                </c:pt>
                <c:pt idx="338">
                  <c:v>0.90500000000000003</c:v>
                </c:pt>
                <c:pt idx="339">
                  <c:v>1.4429999999999994</c:v>
                </c:pt>
                <c:pt idx="340">
                  <c:v>1.22</c:v>
                </c:pt>
                <c:pt idx="341">
                  <c:v>1.4359999999999986</c:v>
                </c:pt>
                <c:pt idx="342">
                  <c:v>1.1619999999999993</c:v>
                </c:pt>
                <c:pt idx="343">
                  <c:v>0.99099999999999999</c:v>
                </c:pt>
                <c:pt idx="344">
                  <c:v>1.2909999999999993</c:v>
                </c:pt>
                <c:pt idx="345">
                  <c:v>0.95300000000000029</c:v>
                </c:pt>
                <c:pt idx="346">
                  <c:v>0.95300000000000029</c:v>
                </c:pt>
                <c:pt idx="347">
                  <c:v>1.3979999999999992</c:v>
                </c:pt>
                <c:pt idx="348">
                  <c:v>0.99099999999999999</c:v>
                </c:pt>
                <c:pt idx="349">
                  <c:v>0.94299999999999995</c:v>
                </c:pt>
                <c:pt idx="350">
                  <c:v>0.87200000000000033</c:v>
                </c:pt>
                <c:pt idx="351">
                  <c:v>1.0009999999999992</c:v>
                </c:pt>
                <c:pt idx="352">
                  <c:v>1.9509999999999994</c:v>
                </c:pt>
                <c:pt idx="353">
                  <c:v>1.377</c:v>
                </c:pt>
                <c:pt idx="354">
                  <c:v>1.31</c:v>
                </c:pt>
                <c:pt idx="355">
                  <c:v>0.91800000000000004</c:v>
                </c:pt>
                <c:pt idx="356">
                  <c:v>0.73500000000000032</c:v>
                </c:pt>
                <c:pt idx="357">
                  <c:v>0.73500000000000032</c:v>
                </c:pt>
                <c:pt idx="358">
                  <c:v>0.73500000000000032</c:v>
                </c:pt>
                <c:pt idx="359">
                  <c:v>0.73500000000000032</c:v>
                </c:pt>
                <c:pt idx="360">
                  <c:v>0.73500000000000032</c:v>
                </c:pt>
                <c:pt idx="361">
                  <c:v>0.73500000000000032</c:v>
                </c:pt>
                <c:pt idx="362">
                  <c:v>0.20400000000000001</c:v>
                </c:pt>
                <c:pt idx="363">
                  <c:v>0.18200000000000008</c:v>
                </c:pt>
                <c:pt idx="364">
                  <c:v>0.18200000000000008</c:v>
                </c:pt>
                <c:pt idx="365">
                  <c:v>0.18200000000000008</c:v>
                </c:pt>
                <c:pt idx="366">
                  <c:v>0.18200000000000008</c:v>
                </c:pt>
                <c:pt idx="367">
                  <c:v>0.18200000000000008</c:v>
                </c:pt>
                <c:pt idx="368">
                  <c:v>0.18200000000000008</c:v>
                </c:pt>
                <c:pt idx="369">
                  <c:v>0.16300000000000009</c:v>
                </c:pt>
                <c:pt idx="370">
                  <c:v>0.15400000000000008</c:v>
                </c:pt>
                <c:pt idx="371">
                  <c:v>0.14000000000000001</c:v>
                </c:pt>
                <c:pt idx="372">
                  <c:v>0.13</c:v>
                </c:pt>
                <c:pt idx="373">
                  <c:v>0.13</c:v>
                </c:pt>
                <c:pt idx="374">
                  <c:v>0.13</c:v>
                </c:pt>
                <c:pt idx="375">
                  <c:v>0.11899999999999999</c:v>
                </c:pt>
                <c:pt idx="376">
                  <c:v>0.11500000000000005</c:v>
                </c:pt>
                <c:pt idx="377">
                  <c:v>0.11400000000000005</c:v>
                </c:pt>
                <c:pt idx="378">
                  <c:v>0.11700000000000008</c:v>
                </c:pt>
                <c:pt idx="379">
                  <c:v>0.11700000000000008</c:v>
                </c:pt>
                <c:pt idx="380">
                  <c:v>0.11700000000000008</c:v>
                </c:pt>
                <c:pt idx="381">
                  <c:v>0.11200000000000004</c:v>
                </c:pt>
                <c:pt idx="382">
                  <c:v>0.11700000000000008</c:v>
                </c:pt>
                <c:pt idx="383">
                  <c:v>0.11700000000000008</c:v>
                </c:pt>
                <c:pt idx="384">
                  <c:v>0.11700000000000008</c:v>
                </c:pt>
                <c:pt idx="385">
                  <c:v>0.11799999999999999</c:v>
                </c:pt>
                <c:pt idx="386">
                  <c:v>0.11600000000000008</c:v>
                </c:pt>
                <c:pt idx="387">
                  <c:v>0.10700000000000004</c:v>
                </c:pt>
                <c:pt idx="388">
                  <c:v>0.10800000000000004</c:v>
                </c:pt>
                <c:pt idx="389">
                  <c:v>0.10199999999999998</c:v>
                </c:pt>
                <c:pt idx="390">
                  <c:v>0.10199999999999998</c:v>
                </c:pt>
                <c:pt idx="391">
                  <c:v>0.10700000000000004</c:v>
                </c:pt>
                <c:pt idx="392">
                  <c:v>0.10500000000000002</c:v>
                </c:pt>
                <c:pt idx="393">
                  <c:v>0.10400000000000002</c:v>
                </c:pt>
                <c:pt idx="394">
                  <c:v>0.10500000000000002</c:v>
                </c:pt>
                <c:pt idx="395">
                  <c:v>0.10500000000000002</c:v>
                </c:pt>
                <c:pt idx="396">
                  <c:v>0.10500000000000002</c:v>
                </c:pt>
                <c:pt idx="397">
                  <c:v>0.10500000000000002</c:v>
                </c:pt>
                <c:pt idx="398">
                  <c:v>0.10500000000000002</c:v>
                </c:pt>
                <c:pt idx="399">
                  <c:v>0.10400000000000002</c:v>
                </c:pt>
                <c:pt idx="400">
                  <c:v>0.10100000000000002</c:v>
                </c:pt>
                <c:pt idx="401">
                  <c:v>0.10600000000000002</c:v>
                </c:pt>
                <c:pt idx="402">
                  <c:v>0.10400000000000002</c:v>
                </c:pt>
                <c:pt idx="403">
                  <c:v>0.10100000000000002</c:v>
                </c:pt>
                <c:pt idx="404">
                  <c:v>0.1</c:v>
                </c:pt>
                <c:pt idx="405">
                  <c:v>9.2000000000000026E-2</c:v>
                </c:pt>
                <c:pt idx="406">
                  <c:v>9.2000000000000026E-2</c:v>
                </c:pt>
                <c:pt idx="407">
                  <c:v>9.2000000000000026E-2</c:v>
                </c:pt>
                <c:pt idx="408">
                  <c:v>9.2000000000000026E-2</c:v>
                </c:pt>
                <c:pt idx="409">
                  <c:v>9.2000000000000026E-2</c:v>
                </c:pt>
                <c:pt idx="410">
                  <c:v>9.2000000000000026E-2</c:v>
                </c:pt>
                <c:pt idx="411">
                  <c:v>9.2000000000000026E-2</c:v>
                </c:pt>
                <c:pt idx="412">
                  <c:v>9.2000000000000026E-2</c:v>
                </c:pt>
                <c:pt idx="413">
                  <c:v>9.2000000000000026E-2</c:v>
                </c:pt>
                <c:pt idx="414">
                  <c:v>9.0000000000000052E-2</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1.889</c:v>
                </c:pt>
                <c:pt idx="512">
                  <c:v>1.889</c:v>
                </c:pt>
                <c:pt idx="513">
                  <c:v>1.889</c:v>
                </c:pt>
                <c:pt idx="514">
                  <c:v>1.889</c:v>
                </c:pt>
                <c:pt idx="515">
                  <c:v>1.889</c:v>
                </c:pt>
                <c:pt idx="516">
                  <c:v>1.889</c:v>
                </c:pt>
                <c:pt idx="517">
                  <c:v>1.889</c:v>
                </c:pt>
                <c:pt idx="518">
                  <c:v>1.7080000000000006</c:v>
                </c:pt>
                <c:pt idx="519">
                  <c:v>1.304</c:v>
                </c:pt>
                <c:pt idx="520">
                  <c:v>0.999</c:v>
                </c:pt>
                <c:pt idx="521">
                  <c:v>0.57299999999999995</c:v>
                </c:pt>
                <c:pt idx="522">
                  <c:v>0.40900000000000014</c:v>
                </c:pt>
                <c:pt idx="523">
                  <c:v>0</c:v>
                </c:pt>
                <c:pt idx="524">
                  <c:v>0</c:v>
                </c:pt>
                <c:pt idx="525">
                  <c:v>0.30200000000000021</c:v>
                </c:pt>
                <c:pt idx="526">
                  <c:v>0.35900000000000021</c:v>
                </c:pt>
                <c:pt idx="527">
                  <c:v>0.29600000000000021</c:v>
                </c:pt>
                <c:pt idx="528">
                  <c:v>0.26</c:v>
                </c:pt>
                <c:pt idx="529">
                  <c:v>0.25700000000000001</c:v>
                </c:pt>
                <c:pt idx="530">
                  <c:v>0.26300000000000001</c:v>
                </c:pt>
                <c:pt idx="531">
                  <c:v>0.24300000000000008</c:v>
                </c:pt>
                <c:pt idx="532">
                  <c:v>0.22900000000000009</c:v>
                </c:pt>
                <c:pt idx="533">
                  <c:v>0.22600000000000009</c:v>
                </c:pt>
                <c:pt idx="534">
                  <c:v>0.39900000000000024</c:v>
                </c:pt>
                <c:pt idx="535">
                  <c:v>0.63900000000000035</c:v>
                </c:pt>
                <c:pt idx="536">
                  <c:v>0.56699999999999995</c:v>
                </c:pt>
                <c:pt idx="537">
                  <c:v>0.33900000000000025</c:v>
                </c:pt>
                <c:pt idx="538">
                  <c:v>0.18900000000000008</c:v>
                </c:pt>
                <c:pt idx="539">
                  <c:v>0.13400000000000001</c:v>
                </c:pt>
                <c:pt idx="540">
                  <c:v>0.12400000000000004</c:v>
                </c:pt>
                <c:pt idx="541">
                  <c:v>0.13900000000000001</c:v>
                </c:pt>
                <c:pt idx="542">
                  <c:v>0.16300000000000009</c:v>
                </c:pt>
                <c:pt idx="543">
                  <c:v>0.21600000000000008</c:v>
                </c:pt>
                <c:pt idx="544">
                  <c:v>0.251</c:v>
                </c:pt>
                <c:pt idx="545">
                  <c:v>0.28800000000000014</c:v>
                </c:pt>
                <c:pt idx="546">
                  <c:v>0.26800000000000002</c:v>
                </c:pt>
                <c:pt idx="547">
                  <c:v>0.21300000000000008</c:v>
                </c:pt>
                <c:pt idx="548">
                  <c:v>0.19800000000000009</c:v>
                </c:pt>
                <c:pt idx="549">
                  <c:v>0.19800000000000009</c:v>
                </c:pt>
                <c:pt idx="550">
                  <c:v>0.21100000000000008</c:v>
                </c:pt>
                <c:pt idx="551">
                  <c:v>0.22400000000000009</c:v>
                </c:pt>
                <c:pt idx="552">
                  <c:v>0.24000000000000007</c:v>
                </c:pt>
                <c:pt idx="553">
                  <c:v>0.24100000000000008</c:v>
                </c:pt>
                <c:pt idx="554">
                  <c:v>0.23800000000000004</c:v>
                </c:pt>
                <c:pt idx="555">
                  <c:v>0.24100000000000008</c:v>
                </c:pt>
                <c:pt idx="556">
                  <c:v>0</c:v>
                </c:pt>
                <c:pt idx="557">
                  <c:v>0</c:v>
                </c:pt>
                <c:pt idx="558">
                  <c:v>0.19600000000000009</c:v>
                </c:pt>
                <c:pt idx="559">
                  <c:v>0.18500000000000008</c:v>
                </c:pt>
                <c:pt idx="560">
                  <c:v>0.18500000000000008</c:v>
                </c:pt>
                <c:pt idx="561">
                  <c:v>0.19100000000000009</c:v>
                </c:pt>
                <c:pt idx="562">
                  <c:v>0.20600000000000004</c:v>
                </c:pt>
                <c:pt idx="563">
                  <c:v>0.21300000000000008</c:v>
                </c:pt>
                <c:pt idx="564">
                  <c:v>0.21900000000000008</c:v>
                </c:pt>
                <c:pt idx="565">
                  <c:v>0.23100000000000001</c:v>
                </c:pt>
                <c:pt idx="566">
                  <c:v>0.24000000000000007</c:v>
                </c:pt>
                <c:pt idx="567">
                  <c:v>0.24900000000000008</c:v>
                </c:pt>
                <c:pt idx="568">
                  <c:v>0.251</c:v>
                </c:pt>
                <c:pt idx="569">
                  <c:v>0.26100000000000001</c:v>
                </c:pt>
                <c:pt idx="570">
                  <c:v>0.24700000000000008</c:v>
                </c:pt>
                <c:pt idx="571">
                  <c:v>0.24800000000000008</c:v>
                </c:pt>
                <c:pt idx="572">
                  <c:v>0.25800000000000001</c:v>
                </c:pt>
                <c:pt idx="573">
                  <c:v>0.26600000000000001</c:v>
                </c:pt>
                <c:pt idx="574">
                  <c:v>0.23400000000000001</c:v>
                </c:pt>
                <c:pt idx="575">
                  <c:v>0.19400000000000009</c:v>
                </c:pt>
                <c:pt idx="576">
                  <c:v>0.14300000000000004</c:v>
                </c:pt>
                <c:pt idx="577">
                  <c:v>0.128</c:v>
                </c:pt>
                <c:pt idx="578">
                  <c:v>0.128</c:v>
                </c:pt>
                <c:pt idx="579">
                  <c:v>0.12400000000000004</c:v>
                </c:pt>
                <c:pt idx="580">
                  <c:v>0.12400000000000004</c:v>
                </c:pt>
                <c:pt idx="581">
                  <c:v>0.10500000000000002</c:v>
                </c:pt>
                <c:pt idx="582">
                  <c:v>9.5000000000000057E-2</c:v>
                </c:pt>
                <c:pt idx="583">
                  <c:v>9.0000000000000052E-2</c:v>
                </c:pt>
                <c:pt idx="584">
                  <c:v>9.4000000000000056E-2</c:v>
                </c:pt>
                <c:pt idx="585">
                  <c:v>9.1000000000000025E-2</c:v>
                </c:pt>
                <c:pt idx="586">
                  <c:v>9.0000000000000052E-2</c:v>
                </c:pt>
                <c:pt idx="587">
                  <c:v>8.6000000000000063E-2</c:v>
                </c:pt>
                <c:pt idx="588">
                  <c:v>8.5000000000000048E-2</c:v>
                </c:pt>
                <c:pt idx="589">
                  <c:v>0</c:v>
                </c:pt>
                <c:pt idx="590">
                  <c:v>8.7000000000000022E-2</c:v>
                </c:pt>
                <c:pt idx="591">
                  <c:v>8.2000000000000003E-2</c:v>
                </c:pt>
                <c:pt idx="592">
                  <c:v>8.8000000000000064E-2</c:v>
                </c:pt>
                <c:pt idx="593">
                  <c:v>0</c:v>
                </c:pt>
                <c:pt idx="594">
                  <c:v>0</c:v>
                </c:pt>
                <c:pt idx="595">
                  <c:v>9.8000000000000101E-2</c:v>
                </c:pt>
                <c:pt idx="596">
                  <c:v>8.4000000000000075E-2</c:v>
                </c:pt>
                <c:pt idx="597">
                  <c:v>0</c:v>
                </c:pt>
                <c:pt idx="598">
                  <c:v>0</c:v>
                </c:pt>
                <c:pt idx="599">
                  <c:v>0</c:v>
                </c:pt>
                <c:pt idx="600">
                  <c:v>0</c:v>
                </c:pt>
                <c:pt idx="601">
                  <c:v>0</c:v>
                </c:pt>
                <c:pt idx="602">
                  <c:v>8.8000000000000064E-2</c:v>
                </c:pt>
                <c:pt idx="603">
                  <c:v>0.11700000000000008</c:v>
                </c:pt>
                <c:pt idx="604">
                  <c:v>0.11400000000000005</c:v>
                </c:pt>
                <c:pt idx="605">
                  <c:v>0</c:v>
                </c:pt>
                <c:pt idx="606">
                  <c:v>0</c:v>
                </c:pt>
                <c:pt idx="607">
                  <c:v>0</c:v>
                </c:pt>
                <c:pt idx="608">
                  <c:v>0</c:v>
                </c:pt>
                <c:pt idx="609">
                  <c:v>0</c:v>
                </c:pt>
                <c:pt idx="610">
                  <c:v>9.3000000000000083E-2</c:v>
                </c:pt>
                <c:pt idx="611">
                  <c:v>8.5000000000000048E-2</c:v>
                </c:pt>
                <c:pt idx="612">
                  <c:v>8.0000000000000057E-2</c:v>
                </c:pt>
                <c:pt idx="613">
                  <c:v>0</c:v>
                </c:pt>
                <c:pt idx="614">
                  <c:v>0</c:v>
                </c:pt>
                <c:pt idx="615">
                  <c:v>0</c:v>
                </c:pt>
                <c:pt idx="616">
                  <c:v>0</c:v>
                </c:pt>
                <c:pt idx="617">
                  <c:v>0</c:v>
                </c:pt>
                <c:pt idx="618">
                  <c:v>0</c:v>
                </c:pt>
                <c:pt idx="619">
                  <c:v>0</c:v>
                </c:pt>
                <c:pt idx="620">
                  <c:v>7.900000000000007E-2</c:v>
                </c:pt>
                <c:pt idx="621">
                  <c:v>8.300000000000006E-2</c:v>
                </c:pt>
                <c:pt idx="622">
                  <c:v>9.2000000000000026E-2</c:v>
                </c:pt>
                <c:pt idx="623">
                  <c:v>0.10800000000000004</c:v>
                </c:pt>
                <c:pt idx="624">
                  <c:v>0.11799999999999999</c:v>
                </c:pt>
                <c:pt idx="625">
                  <c:v>0.13300000000000001</c:v>
                </c:pt>
                <c:pt idx="626">
                  <c:v>0.126</c:v>
                </c:pt>
                <c:pt idx="627">
                  <c:v>0.10400000000000002</c:v>
                </c:pt>
                <c:pt idx="628">
                  <c:v>0.10400000000000002</c:v>
                </c:pt>
                <c:pt idx="629">
                  <c:v>9.7000000000000045E-2</c:v>
                </c:pt>
                <c:pt idx="630">
                  <c:v>9.4000000000000056E-2</c:v>
                </c:pt>
                <c:pt idx="631">
                  <c:v>9.7000000000000045E-2</c:v>
                </c:pt>
                <c:pt idx="632">
                  <c:v>8.8000000000000064E-2</c:v>
                </c:pt>
                <c:pt idx="633">
                  <c:v>0</c:v>
                </c:pt>
                <c:pt idx="634">
                  <c:v>0</c:v>
                </c:pt>
                <c:pt idx="635">
                  <c:v>0.10800000000000004</c:v>
                </c:pt>
                <c:pt idx="636">
                  <c:v>0.10900000000000004</c:v>
                </c:pt>
                <c:pt idx="637">
                  <c:v>0.11100000000000004</c:v>
                </c:pt>
                <c:pt idx="638">
                  <c:v>0.10700000000000004</c:v>
                </c:pt>
                <c:pt idx="639">
                  <c:v>9.7000000000000045E-2</c:v>
                </c:pt>
                <c:pt idx="640">
                  <c:v>9.1000000000000025E-2</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0.12200000000000004</c:v>
                </c:pt>
                <c:pt idx="680">
                  <c:v>0.12100000000000002</c:v>
                </c:pt>
                <c:pt idx="681">
                  <c:v>0.126</c:v>
                </c:pt>
                <c:pt idx="682">
                  <c:v>0.14400000000000004</c:v>
                </c:pt>
                <c:pt idx="683">
                  <c:v>0.19600000000000009</c:v>
                </c:pt>
                <c:pt idx="684">
                  <c:v>0.18300000000000008</c:v>
                </c:pt>
                <c:pt idx="685">
                  <c:v>0.26700000000000002</c:v>
                </c:pt>
                <c:pt idx="686">
                  <c:v>0.27100000000000002</c:v>
                </c:pt>
                <c:pt idx="687">
                  <c:v>0.27300000000000002</c:v>
                </c:pt>
                <c:pt idx="688">
                  <c:v>0.27300000000000002</c:v>
                </c:pt>
                <c:pt idx="689">
                  <c:v>0.27500000000000002</c:v>
                </c:pt>
                <c:pt idx="690">
                  <c:v>0.19100000000000009</c:v>
                </c:pt>
                <c:pt idx="691">
                  <c:v>0.24900000000000008</c:v>
                </c:pt>
                <c:pt idx="692">
                  <c:v>0.24900000000000008</c:v>
                </c:pt>
                <c:pt idx="693">
                  <c:v>0.24900000000000008</c:v>
                </c:pt>
                <c:pt idx="694">
                  <c:v>0.19800000000000009</c:v>
                </c:pt>
                <c:pt idx="695">
                  <c:v>0.24900000000000008</c:v>
                </c:pt>
                <c:pt idx="696">
                  <c:v>0.26600000000000001</c:v>
                </c:pt>
                <c:pt idx="697">
                  <c:v>0.29900000000000021</c:v>
                </c:pt>
                <c:pt idx="698">
                  <c:v>0.30600000000000022</c:v>
                </c:pt>
                <c:pt idx="699">
                  <c:v>0.34300000000000036</c:v>
                </c:pt>
                <c:pt idx="700">
                  <c:v>0.254</c:v>
                </c:pt>
                <c:pt idx="701">
                  <c:v>0.26800000000000002</c:v>
                </c:pt>
                <c:pt idx="702">
                  <c:v>0.28200000000000008</c:v>
                </c:pt>
                <c:pt idx="703">
                  <c:v>0.28400000000000014</c:v>
                </c:pt>
                <c:pt idx="704">
                  <c:v>0.27100000000000002</c:v>
                </c:pt>
                <c:pt idx="705">
                  <c:v>0.28800000000000014</c:v>
                </c:pt>
                <c:pt idx="706">
                  <c:v>0.23400000000000001</c:v>
                </c:pt>
                <c:pt idx="707">
                  <c:v>0.21400000000000008</c:v>
                </c:pt>
                <c:pt idx="708">
                  <c:v>0.19900000000000012</c:v>
                </c:pt>
                <c:pt idx="709">
                  <c:v>0.19400000000000009</c:v>
                </c:pt>
                <c:pt idx="710">
                  <c:v>0.19000000000000009</c:v>
                </c:pt>
                <c:pt idx="711">
                  <c:v>0.18500000000000008</c:v>
                </c:pt>
                <c:pt idx="712">
                  <c:v>0.17300000000000001</c:v>
                </c:pt>
                <c:pt idx="713">
                  <c:v>0.16600000000000009</c:v>
                </c:pt>
                <c:pt idx="714">
                  <c:v>0.16400000000000009</c:v>
                </c:pt>
                <c:pt idx="715">
                  <c:v>0.15500000000000008</c:v>
                </c:pt>
                <c:pt idx="716">
                  <c:v>0.15500000000000008</c:v>
                </c:pt>
                <c:pt idx="717">
                  <c:v>0.15500000000000008</c:v>
                </c:pt>
                <c:pt idx="718">
                  <c:v>0.16200000000000009</c:v>
                </c:pt>
                <c:pt idx="719">
                  <c:v>0.17200000000000001</c:v>
                </c:pt>
                <c:pt idx="720">
                  <c:v>0.18200000000000008</c:v>
                </c:pt>
                <c:pt idx="721">
                  <c:v>0.18600000000000008</c:v>
                </c:pt>
                <c:pt idx="722">
                  <c:v>0.18400000000000008</c:v>
                </c:pt>
                <c:pt idx="723">
                  <c:v>0.16500000000000009</c:v>
                </c:pt>
                <c:pt idx="724">
                  <c:v>0.15000000000000008</c:v>
                </c:pt>
                <c:pt idx="725">
                  <c:v>0.15300000000000008</c:v>
                </c:pt>
                <c:pt idx="726">
                  <c:v>0.15500000000000008</c:v>
                </c:pt>
                <c:pt idx="727">
                  <c:v>0.15000000000000008</c:v>
                </c:pt>
                <c:pt idx="728">
                  <c:v>0.15500000000000008</c:v>
                </c:pt>
                <c:pt idx="729">
                  <c:v>0.15400000000000008</c:v>
                </c:pt>
                <c:pt idx="730">
                  <c:v>0.15100000000000008</c:v>
                </c:pt>
                <c:pt idx="731">
                  <c:v>0.15300000000000008</c:v>
                </c:pt>
                <c:pt idx="732">
                  <c:v>0.15600000000000008</c:v>
                </c:pt>
                <c:pt idx="733">
                  <c:v>0.15000000000000008</c:v>
                </c:pt>
                <c:pt idx="734">
                  <c:v>0.15000000000000008</c:v>
                </c:pt>
                <c:pt idx="735">
                  <c:v>0.15600000000000008</c:v>
                </c:pt>
                <c:pt idx="736">
                  <c:v>0.15200000000000008</c:v>
                </c:pt>
                <c:pt idx="737">
                  <c:v>0.15400000000000008</c:v>
                </c:pt>
                <c:pt idx="738">
                  <c:v>0.15500000000000008</c:v>
                </c:pt>
                <c:pt idx="739">
                  <c:v>0.15100000000000008</c:v>
                </c:pt>
                <c:pt idx="740">
                  <c:v>0.14900000000000008</c:v>
                </c:pt>
                <c:pt idx="741">
                  <c:v>0.14900000000000008</c:v>
                </c:pt>
                <c:pt idx="742">
                  <c:v>0.15000000000000008</c:v>
                </c:pt>
                <c:pt idx="743">
                  <c:v>0.15600000000000008</c:v>
                </c:pt>
                <c:pt idx="744">
                  <c:v>0.17100000000000001</c:v>
                </c:pt>
                <c:pt idx="745">
                  <c:v>0.21000000000000008</c:v>
                </c:pt>
                <c:pt idx="746">
                  <c:v>0.23400000000000001</c:v>
                </c:pt>
                <c:pt idx="747">
                  <c:v>0.24600000000000008</c:v>
                </c:pt>
                <c:pt idx="748">
                  <c:v>0.25800000000000001</c:v>
                </c:pt>
                <c:pt idx="749">
                  <c:v>0.25800000000000001</c:v>
                </c:pt>
                <c:pt idx="750">
                  <c:v>0.26900000000000002</c:v>
                </c:pt>
                <c:pt idx="751">
                  <c:v>0.25800000000000001</c:v>
                </c:pt>
                <c:pt idx="752">
                  <c:v>0.25800000000000001</c:v>
                </c:pt>
                <c:pt idx="753">
                  <c:v>0.25800000000000001</c:v>
                </c:pt>
                <c:pt idx="754">
                  <c:v>0.26900000000000002</c:v>
                </c:pt>
                <c:pt idx="755">
                  <c:v>0.28100000000000008</c:v>
                </c:pt>
                <c:pt idx="756">
                  <c:v>0.30300000000000021</c:v>
                </c:pt>
                <c:pt idx="757">
                  <c:v>0.33900000000000025</c:v>
                </c:pt>
                <c:pt idx="758">
                  <c:v>0.34500000000000025</c:v>
                </c:pt>
                <c:pt idx="759">
                  <c:v>0.30600000000000022</c:v>
                </c:pt>
                <c:pt idx="760">
                  <c:v>0.24400000000000008</c:v>
                </c:pt>
                <c:pt idx="761">
                  <c:v>0.21800000000000008</c:v>
                </c:pt>
                <c:pt idx="762">
                  <c:v>0.2</c:v>
                </c:pt>
                <c:pt idx="763">
                  <c:v>0.20600000000000004</c:v>
                </c:pt>
                <c:pt idx="764">
                  <c:v>0.20400000000000001</c:v>
                </c:pt>
                <c:pt idx="765">
                  <c:v>0.20300000000000001</c:v>
                </c:pt>
                <c:pt idx="766">
                  <c:v>0.19900000000000012</c:v>
                </c:pt>
                <c:pt idx="767">
                  <c:v>0.26100000000000001</c:v>
                </c:pt>
                <c:pt idx="768">
                  <c:v>0.26100000000000001</c:v>
                </c:pt>
                <c:pt idx="769">
                  <c:v>0.26100000000000001</c:v>
                </c:pt>
                <c:pt idx="770">
                  <c:v>0.26</c:v>
                </c:pt>
                <c:pt idx="771">
                  <c:v>0.26</c:v>
                </c:pt>
                <c:pt idx="772">
                  <c:v>0.25700000000000001</c:v>
                </c:pt>
                <c:pt idx="773">
                  <c:v>0.27</c:v>
                </c:pt>
                <c:pt idx="774">
                  <c:v>0.24500000000000008</c:v>
                </c:pt>
                <c:pt idx="775">
                  <c:v>0.25</c:v>
                </c:pt>
                <c:pt idx="776">
                  <c:v>0.25600000000000001</c:v>
                </c:pt>
                <c:pt idx="777">
                  <c:v>0.24400000000000008</c:v>
                </c:pt>
                <c:pt idx="778">
                  <c:v>0.24800000000000008</c:v>
                </c:pt>
                <c:pt idx="779">
                  <c:v>0.252</c:v>
                </c:pt>
                <c:pt idx="780">
                  <c:v>0.26300000000000001</c:v>
                </c:pt>
                <c:pt idx="781">
                  <c:v>0.24700000000000008</c:v>
                </c:pt>
                <c:pt idx="782">
                  <c:v>0.24100000000000008</c:v>
                </c:pt>
                <c:pt idx="783">
                  <c:v>0.23400000000000001</c:v>
                </c:pt>
                <c:pt idx="784">
                  <c:v>0.23600000000000004</c:v>
                </c:pt>
                <c:pt idx="785">
                  <c:v>0.23600000000000004</c:v>
                </c:pt>
                <c:pt idx="786">
                  <c:v>0.23600000000000004</c:v>
                </c:pt>
                <c:pt idx="787">
                  <c:v>0.23600000000000004</c:v>
                </c:pt>
                <c:pt idx="788">
                  <c:v>0.23600000000000004</c:v>
                </c:pt>
                <c:pt idx="789">
                  <c:v>0.23600000000000004</c:v>
                </c:pt>
                <c:pt idx="790">
                  <c:v>0.23600000000000004</c:v>
                </c:pt>
                <c:pt idx="791">
                  <c:v>0.253</c:v>
                </c:pt>
                <c:pt idx="792">
                  <c:v>0.22900000000000009</c:v>
                </c:pt>
                <c:pt idx="793">
                  <c:v>0.22400000000000009</c:v>
                </c:pt>
                <c:pt idx="794">
                  <c:v>0.22500000000000009</c:v>
                </c:pt>
                <c:pt idx="795">
                  <c:v>0.23400000000000001</c:v>
                </c:pt>
                <c:pt idx="796">
                  <c:v>0.24100000000000008</c:v>
                </c:pt>
                <c:pt idx="797">
                  <c:v>0.22200000000000009</c:v>
                </c:pt>
                <c:pt idx="798">
                  <c:v>0.22000000000000008</c:v>
                </c:pt>
                <c:pt idx="799">
                  <c:v>0.22400000000000009</c:v>
                </c:pt>
                <c:pt idx="800">
                  <c:v>0.22900000000000009</c:v>
                </c:pt>
                <c:pt idx="801">
                  <c:v>0.22000000000000008</c:v>
                </c:pt>
                <c:pt idx="802">
                  <c:v>0.21700000000000008</c:v>
                </c:pt>
                <c:pt idx="803">
                  <c:v>0.23200000000000001</c:v>
                </c:pt>
                <c:pt idx="804">
                  <c:v>0.24500000000000008</c:v>
                </c:pt>
                <c:pt idx="805">
                  <c:v>0.24500000000000008</c:v>
                </c:pt>
                <c:pt idx="806">
                  <c:v>0.24500000000000008</c:v>
                </c:pt>
                <c:pt idx="807">
                  <c:v>0.24500000000000008</c:v>
                </c:pt>
                <c:pt idx="808">
                  <c:v>0.24500000000000008</c:v>
                </c:pt>
                <c:pt idx="809">
                  <c:v>0.24500000000000008</c:v>
                </c:pt>
                <c:pt idx="810">
                  <c:v>0.24500000000000008</c:v>
                </c:pt>
                <c:pt idx="811">
                  <c:v>0.24500000000000008</c:v>
                </c:pt>
                <c:pt idx="812">
                  <c:v>0.24500000000000008</c:v>
                </c:pt>
                <c:pt idx="813">
                  <c:v>0.24500000000000008</c:v>
                </c:pt>
                <c:pt idx="814">
                  <c:v>0.24500000000000008</c:v>
                </c:pt>
                <c:pt idx="815">
                  <c:v>0.24500000000000008</c:v>
                </c:pt>
                <c:pt idx="816">
                  <c:v>0.24500000000000008</c:v>
                </c:pt>
                <c:pt idx="817">
                  <c:v>0.24500000000000008</c:v>
                </c:pt>
                <c:pt idx="818">
                  <c:v>0.24500000000000008</c:v>
                </c:pt>
                <c:pt idx="819">
                  <c:v>0.24500000000000008</c:v>
                </c:pt>
                <c:pt idx="820">
                  <c:v>0.24500000000000008</c:v>
                </c:pt>
                <c:pt idx="821">
                  <c:v>0.21000000000000008</c:v>
                </c:pt>
                <c:pt idx="822">
                  <c:v>0.22000000000000008</c:v>
                </c:pt>
                <c:pt idx="823">
                  <c:v>0.22400000000000009</c:v>
                </c:pt>
                <c:pt idx="824">
                  <c:v>0.21900000000000008</c:v>
                </c:pt>
                <c:pt idx="825">
                  <c:v>0.22000000000000008</c:v>
                </c:pt>
                <c:pt idx="826">
                  <c:v>0.22400000000000009</c:v>
                </c:pt>
                <c:pt idx="827">
                  <c:v>0.21000000000000008</c:v>
                </c:pt>
                <c:pt idx="828">
                  <c:v>0.20600000000000004</c:v>
                </c:pt>
                <c:pt idx="829">
                  <c:v>0.21200000000000008</c:v>
                </c:pt>
                <c:pt idx="830">
                  <c:v>0.22400000000000009</c:v>
                </c:pt>
                <c:pt idx="831">
                  <c:v>0.21800000000000008</c:v>
                </c:pt>
                <c:pt idx="832">
                  <c:v>0.22600000000000009</c:v>
                </c:pt>
                <c:pt idx="833">
                  <c:v>0.21800000000000008</c:v>
                </c:pt>
                <c:pt idx="834">
                  <c:v>0.21800000000000008</c:v>
                </c:pt>
                <c:pt idx="835">
                  <c:v>0.22400000000000009</c:v>
                </c:pt>
                <c:pt idx="836">
                  <c:v>0.23200000000000001</c:v>
                </c:pt>
                <c:pt idx="837">
                  <c:v>0.23300000000000001</c:v>
                </c:pt>
                <c:pt idx="838">
                  <c:v>0.253</c:v>
                </c:pt>
                <c:pt idx="839">
                  <c:v>0.33100000000000024</c:v>
                </c:pt>
                <c:pt idx="840">
                  <c:v>0.32300000000000018</c:v>
                </c:pt>
                <c:pt idx="841">
                  <c:v>0.32300000000000018</c:v>
                </c:pt>
                <c:pt idx="842">
                  <c:v>0.32300000000000018</c:v>
                </c:pt>
                <c:pt idx="843">
                  <c:v>0.32300000000000018</c:v>
                </c:pt>
                <c:pt idx="844">
                  <c:v>0.32300000000000018</c:v>
                </c:pt>
                <c:pt idx="845">
                  <c:v>0.32300000000000018</c:v>
                </c:pt>
                <c:pt idx="846">
                  <c:v>0.32300000000000018</c:v>
                </c:pt>
                <c:pt idx="847">
                  <c:v>0.32300000000000018</c:v>
                </c:pt>
                <c:pt idx="848">
                  <c:v>0.32300000000000018</c:v>
                </c:pt>
                <c:pt idx="849">
                  <c:v>0.32300000000000018</c:v>
                </c:pt>
                <c:pt idx="850">
                  <c:v>0.32300000000000018</c:v>
                </c:pt>
                <c:pt idx="851">
                  <c:v>0.32300000000000018</c:v>
                </c:pt>
                <c:pt idx="852">
                  <c:v>0.32300000000000018</c:v>
                </c:pt>
                <c:pt idx="853">
                  <c:v>0.32300000000000018</c:v>
                </c:pt>
                <c:pt idx="854">
                  <c:v>0.32300000000000018</c:v>
                </c:pt>
                <c:pt idx="855">
                  <c:v>0.32300000000000018</c:v>
                </c:pt>
                <c:pt idx="856">
                  <c:v>0.32300000000000018</c:v>
                </c:pt>
                <c:pt idx="857">
                  <c:v>0.37800000000000017</c:v>
                </c:pt>
                <c:pt idx="858">
                  <c:v>0.10900000000000004</c:v>
                </c:pt>
                <c:pt idx="859">
                  <c:v>8.5000000000000048E-2</c:v>
                </c:pt>
                <c:pt idx="860">
                  <c:v>9.0000000000000052E-2</c:v>
                </c:pt>
                <c:pt idx="861">
                  <c:v>0.12200000000000004</c:v>
                </c:pt>
                <c:pt idx="862">
                  <c:v>0.20700000000000007</c:v>
                </c:pt>
                <c:pt idx="863">
                  <c:v>0.21800000000000008</c:v>
                </c:pt>
                <c:pt idx="864">
                  <c:v>0.25600000000000001</c:v>
                </c:pt>
                <c:pt idx="865">
                  <c:v>0.19200000000000009</c:v>
                </c:pt>
                <c:pt idx="866">
                  <c:v>0.16100000000000009</c:v>
                </c:pt>
                <c:pt idx="867">
                  <c:v>0.16500000000000009</c:v>
                </c:pt>
                <c:pt idx="868">
                  <c:v>0.20300000000000001</c:v>
                </c:pt>
                <c:pt idx="869">
                  <c:v>0</c:v>
                </c:pt>
                <c:pt idx="870">
                  <c:v>0</c:v>
                </c:pt>
                <c:pt idx="871">
                  <c:v>0</c:v>
                </c:pt>
                <c:pt idx="872">
                  <c:v>0</c:v>
                </c:pt>
                <c:pt idx="873">
                  <c:v>0</c:v>
                </c:pt>
                <c:pt idx="874">
                  <c:v>0</c:v>
                </c:pt>
                <c:pt idx="875">
                  <c:v>0</c:v>
                </c:pt>
                <c:pt idx="876">
                  <c:v>0</c:v>
                </c:pt>
                <c:pt idx="877">
                  <c:v>0.24700000000000008</c:v>
                </c:pt>
                <c:pt idx="878">
                  <c:v>0.24900000000000008</c:v>
                </c:pt>
                <c:pt idx="879">
                  <c:v>0.24800000000000008</c:v>
                </c:pt>
                <c:pt idx="880">
                  <c:v>0.24900000000000008</c:v>
                </c:pt>
                <c:pt idx="881">
                  <c:v>0.24800000000000008</c:v>
                </c:pt>
                <c:pt idx="882">
                  <c:v>0.24800000000000008</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1.4369999999999994</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6.6000000000000003E-2</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0.17400000000000004</c:v>
                </c:pt>
                <c:pt idx="951">
                  <c:v>0</c:v>
                </c:pt>
                <c:pt idx="952">
                  <c:v>0</c:v>
                </c:pt>
                <c:pt idx="953">
                  <c:v>0</c:v>
                </c:pt>
                <c:pt idx="954">
                  <c:v>5.1000000000000004E-2</c:v>
                </c:pt>
                <c:pt idx="955">
                  <c:v>5.8000000000000031E-2</c:v>
                </c:pt>
                <c:pt idx="956">
                  <c:v>6.0000000000000032E-2</c:v>
                </c:pt>
                <c:pt idx="957">
                  <c:v>5.7000000000000037E-2</c:v>
                </c:pt>
                <c:pt idx="958">
                  <c:v>5.9000000000000032E-2</c:v>
                </c:pt>
                <c:pt idx="959">
                  <c:v>4.5000000000000026E-2</c:v>
                </c:pt>
                <c:pt idx="960">
                  <c:v>4.5000000000000026E-2</c:v>
                </c:pt>
                <c:pt idx="961">
                  <c:v>5.7000000000000037E-2</c:v>
                </c:pt>
                <c:pt idx="962">
                  <c:v>5.8000000000000031E-2</c:v>
                </c:pt>
                <c:pt idx="963">
                  <c:v>6.6000000000000003E-2</c:v>
                </c:pt>
                <c:pt idx="964">
                  <c:v>6.5000000000000044E-2</c:v>
                </c:pt>
                <c:pt idx="965">
                  <c:v>6.1000000000000026E-2</c:v>
                </c:pt>
                <c:pt idx="966">
                  <c:v>6.0000000000000032E-2</c:v>
                </c:pt>
                <c:pt idx="967">
                  <c:v>6.3000000000000014E-2</c:v>
                </c:pt>
                <c:pt idx="968">
                  <c:v>6.3000000000000014E-2</c:v>
                </c:pt>
                <c:pt idx="969">
                  <c:v>6.7000000000000046E-2</c:v>
                </c:pt>
                <c:pt idx="970">
                  <c:v>6.3000000000000014E-2</c:v>
                </c:pt>
                <c:pt idx="971">
                  <c:v>6.1000000000000026E-2</c:v>
                </c:pt>
                <c:pt idx="972">
                  <c:v>6.0000000000000032E-2</c:v>
                </c:pt>
                <c:pt idx="973">
                  <c:v>5.9000000000000032E-2</c:v>
                </c:pt>
                <c:pt idx="974">
                  <c:v>6.3000000000000014E-2</c:v>
                </c:pt>
                <c:pt idx="975">
                  <c:v>7.600000000000004E-2</c:v>
                </c:pt>
                <c:pt idx="976">
                  <c:v>7.1000000000000021E-2</c:v>
                </c:pt>
                <c:pt idx="977">
                  <c:v>6.3000000000000014E-2</c:v>
                </c:pt>
                <c:pt idx="978">
                  <c:v>6.3000000000000014E-2</c:v>
                </c:pt>
                <c:pt idx="979">
                  <c:v>6.8000000000000033E-2</c:v>
                </c:pt>
                <c:pt idx="980">
                  <c:v>7.3000000000000037E-2</c:v>
                </c:pt>
                <c:pt idx="981">
                  <c:v>7.0000000000000034E-2</c:v>
                </c:pt>
                <c:pt idx="982">
                  <c:v>7.5000000000000039E-2</c:v>
                </c:pt>
                <c:pt idx="983">
                  <c:v>8.300000000000006E-2</c:v>
                </c:pt>
                <c:pt idx="984">
                  <c:v>9.4000000000000056E-2</c:v>
                </c:pt>
                <c:pt idx="985">
                  <c:v>0.10100000000000002</c:v>
                </c:pt>
                <c:pt idx="986">
                  <c:v>0.11400000000000005</c:v>
                </c:pt>
                <c:pt idx="987">
                  <c:v>0.12300000000000004</c:v>
                </c:pt>
                <c:pt idx="988">
                  <c:v>0.13300000000000001</c:v>
                </c:pt>
                <c:pt idx="989">
                  <c:v>0.15600000000000008</c:v>
                </c:pt>
                <c:pt idx="990">
                  <c:v>0.18200000000000008</c:v>
                </c:pt>
                <c:pt idx="991">
                  <c:v>0.17600000000000007</c:v>
                </c:pt>
                <c:pt idx="992">
                  <c:v>0.19000000000000009</c:v>
                </c:pt>
                <c:pt idx="993">
                  <c:v>0.17</c:v>
                </c:pt>
                <c:pt idx="994">
                  <c:v>0.11899999999999999</c:v>
                </c:pt>
                <c:pt idx="995">
                  <c:v>0.11200000000000004</c:v>
                </c:pt>
                <c:pt idx="996">
                  <c:v>0.11000000000000004</c:v>
                </c:pt>
                <c:pt idx="997">
                  <c:v>7.8000000000000042E-2</c:v>
                </c:pt>
                <c:pt idx="998">
                  <c:v>6.6000000000000003E-2</c:v>
                </c:pt>
                <c:pt idx="999">
                  <c:v>6.2000000000000034E-2</c:v>
                </c:pt>
                <c:pt idx="1000">
                  <c:v>5.6000000000000022E-2</c:v>
                </c:pt>
                <c:pt idx="1001">
                  <c:v>5.7000000000000037E-2</c:v>
                </c:pt>
                <c:pt idx="1002">
                  <c:v>5.6000000000000022E-2</c:v>
                </c:pt>
                <c:pt idx="1003">
                  <c:v>5.3000000000000026E-2</c:v>
                </c:pt>
                <c:pt idx="1004">
                  <c:v>5.3000000000000026E-2</c:v>
                </c:pt>
                <c:pt idx="1005">
                  <c:v>5.7000000000000037E-2</c:v>
                </c:pt>
                <c:pt idx="1006">
                  <c:v>5.1000000000000004E-2</c:v>
                </c:pt>
                <c:pt idx="1007">
                  <c:v>5.0000000000000031E-2</c:v>
                </c:pt>
                <c:pt idx="1008">
                  <c:v>4.7000000000000028E-2</c:v>
                </c:pt>
                <c:pt idx="1009">
                  <c:v>4.9000000000000037E-2</c:v>
                </c:pt>
                <c:pt idx="1010">
                  <c:v>5.7000000000000037E-2</c:v>
                </c:pt>
                <c:pt idx="1011">
                  <c:v>5.3000000000000026E-2</c:v>
                </c:pt>
                <c:pt idx="1012">
                  <c:v>4.4000000000000018E-2</c:v>
                </c:pt>
                <c:pt idx="1013">
                  <c:v>4.0000000000000029E-2</c:v>
                </c:pt>
                <c:pt idx="1014">
                  <c:v>4.1000000000000002E-2</c:v>
                </c:pt>
                <c:pt idx="1015">
                  <c:v>3.6000000000000018E-2</c:v>
                </c:pt>
                <c:pt idx="1016">
                  <c:v>4.3000000000000003E-2</c:v>
                </c:pt>
                <c:pt idx="1017">
                  <c:v>3.9000000000000021E-2</c:v>
                </c:pt>
                <c:pt idx="1018">
                  <c:v>4.3000000000000003E-2</c:v>
                </c:pt>
                <c:pt idx="1019">
                  <c:v>4.4000000000000018E-2</c:v>
                </c:pt>
                <c:pt idx="1020">
                  <c:v>5.0000000000000031E-2</c:v>
                </c:pt>
                <c:pt idx="1021">
                  <c:v>5.2000000000000032E-2</c:v>
                </c:pt>
                <c:pt idx="1022">
                  <c:v>4.8000000000000029E-2</c:v>
                </c:pt>
                <c:pt idx="1023">
                  <c:v>5.5000000000000028E-2</c:v>
                </c:pt>
                <c:pt idx="1024">
                  <c:v>5.8000000000000031E-2</c:v>
                </c:pt>
                <c:pt idx="1025">
                  <c:v>6.1000000000000026E-2</c:v>
                </c:pt>
                <c:pt idx="1026">
                  <c:v>6.1000000000000026E-2</c:v>
                </c:pt>
                <c:pt idx="1027">
                  <c:v>5.9000000000000032E-2</c:v>
                </c:pt>
                <c:pt idx="1028">
                  <c:v>5.4000000000000034E-2</c:v>
                </c:pt>
                <c:pt idx="1029">
                  <c:v>5.4000000000000034E-2</c:v>
                </c:pt>
                <c:pt idx="1030">
                  <c:v>5.9000000000000032E-2</c:v>
                </c:pt>
                <c:pt idx="1031">
                  <c:v>5.5000000000000028E-2</c:v>
                </c:pt>
                <c:pt idx="1032">
                  <c:v>5.9000000000000032E-2</c:v>
                </c:pt>
                <c:pt idx="1033">
                  <c:v>5.6000000000000022E-2</c:v>
                </c:pt>
                <c:pt idx="1034">
                  <c:v>5.4000000000000034E-2</c:v>
                </c:pt>
                <c:pt idx="1035">
                  <c:v>5.4000000000000034E-2</c:v>
                </c:pt>
                <c:pt idx="1036">
                  <c:v>5.4000000000000034E-2</c:v>
                </c:pt>
                <c:pt idx="1037">
                  <c:v>5.2000000000000032E-2</c:v>
                </c:pt>
                <c:pt idx="1038">
                  <c:v>5.5000000000000028E-2</c:v>
                </c:pt>
                <c:pt idx="1039">
                  <c:v>5.4000000000000034E-2</c:v>
                </c:pt>
                <c:pt idx="1040">
                  <c:v>5.5000000000000028E-2</c:v>
                </c:pt>
                <c:pt idx="1041">
                  <c:v>5.7000000000000037E-2</c:v>
                </c:pt>
                <c:pt idx="1042">
                  <c:v>6.4000000000000043E-2</c:v>
                </c:pt>
                <c:pt idx="1043">
                  <c:v>5.2000000000000032E-2</c:v>
                </c:pt>
                <c:pt idx="1044">
                  <c:v>5.7000000000000037E-2</c:v>
                </c:pt>
                <c:pt idx="1045">
                  <c:v>5.5000000000000028E-2</c:v>
                </c:pt>
                <c:pt idx="1046">
                  <c:v>5.2000000000000032E-2</c:v>
                </c:pt>
                <c:pt idx="1047">
                  <c:v>4.5000000000000026E-2</c:v>
                </c:pt>
                <c:pt idx="1048">
                  <c:v>5.0000000000000031E-2</c:v>
                </c:pt>
                <c:pt idx="1049">
                  <c:v>4.4000000000000018E-2</c:v>
                </c:pt>
                <c:pt idx="1050">
                  <c:v>6.5000000000000044E-2</c:v>
                </c:pt>
                <c:pt idx="1051">
                  <c:v>6.1000000000000026E-2</c:v>
                </c:pt>
                <c:pt idx="1052">
                  <c:v>5.2000000000000032E-2</c:v>
                </c:pt>
                <c:pt idx="1053">
                  <c:v>5.5000000000000028E-2</c:v>
                </c:pt>
                <c:pt idx="1054">
                  <c:v>4.9000000000000037E-2</c:v>
                </c:pt>
                <c:pt idx="1055">
                  <c:v>0</c:v>
                </c:pt>
                <c:pt idx="1056">
                  <c:v>6.1000000000000026E-2</c:v>
                </c:pt>
                <c:pt idx="1057">
                  <c:v>5.1000000000000004E-2</c:v>
                </c:pt>
                <c:pt idx="1058">
                  <c:v>5.3000000000000026E-2</c:v>
                </c:pt>
                <c:pt idx="1059">
                  <c:v>4.9000000000000037E-2</c:v>
                </c:pt>
                <c:pt idx="1060">
                  <c:v>3.5000000000000024E-2</c:v>
                </c:pt>
                <c:pt idx="1061">
                  <c:v>5.5000000000000028E-2</c:v>
                </c:pt>
                <c:pt idx="1062">
                  <c:v>6.1000000000000026E-2</c:v>
                </c:pt>
                <c:pt idx="1063">
                  <c:v>5.0000000000000031E-2</c:v>
                </c:pt>
                <c:pt idx="1064">
                  <c:v>0</c:v>
                </c:pt>
                <c:pt idx="1065">
                  <c:v>5.5000000000000028E-2</c:v>
                </c:pt>
                <c:pt idx="1066">
                  <c:v>5.4000000000000034E-2</c:v>
                </c:pt>
                <c:pt idx="1067">
                  <c:v>5.2000000000000032E-2</c:v>
                </c:pt>
                <c:pt idx="1068">
                  <c:v>5.4000000000000034E-2</c:v>
                </c:pt>
                <c:pt idx="1069">
                  <c:v>4.4000000000000018E-2</c:v>
                </c:pt>
                <c:pt idx="1070">
                  <c:v>5.3000000000000026E-2</c:v>
                </c:pt>
                <c:pt idx="1071">
                  <c:v>5.3000000000000026E-2</c:v>
                </c:pt>
                <c:pt idx="1072">
                  <c:v>5.6000000000000022E-2</c:v>
                </c:pt>
                <c:pt idx="1073">
                  <c:v>0</c:v>
                </c:pt>
                <c:pt idx="1074">
                  <c:v>0</c:v>
                </c:pt>
                <c:pt idx="1075">
                  <c:v>4.8000000000000029E-2</c:v>
                </c:pt>
                <c:pt idx="1076">
                  <c:v>0</c:v>
                </c:pt>
                <c:pt idx="1077">
                  <c:v>0</c:v>
                </c:pt>
                <c:pt idx="1078">
                  <c:v>0</c:v>
                </c:pt>
                <c:pt idx="1079">
                  <c:v>0</c:v>
                </c:pt>
                <c:pt idx="1080">
                  <c:v>0</c:v>
                </c:pt>
                <c:pt idx="1081">
                  <c:v>0</c:v>
                </c:pt>
                <c:pt idx="1082">
                  <c:v>0</c:v>
                </c:pt>
                <c:pt idx="1083">
                  <c:v>0</c:v>
                </c:pt>
                <c:pt idx="1084">
                  <c:v>5.3000000000000026E-2</c:v>
                </c:pt>
                <c:pt idx="1085">
                  <c:v>0</c:v>
                </c:pt>
                <c:pt idx="1086">
                  <c:v>0</c:v>
                </c:pt>
                <c:pt idx="1087">
                  <c:v>0</c:v>
                </c:pt>
                <c:pt idx="1088">
                  <c:v>0</c:v>
                </c:pt>
                <c:pt idx="1089">
                  <c:v>0</c:v>
                </c:pt>
                <c:pt idx="1090">
                  <c:v>0</c:v>
                </c:pt>
                <c:pt idx="1091">
                  <c:v>0</c:v>
                </c:pt>
                <c:pt idx="1092">
                  <c:v>0</c:v>
                </c:pt>
                <c:pt idx="1093">
                  <c:v>0</c:v>
                </c:pt>
                <c:pt idx="1094">
                  <c:v>0</c:v>
                </c:pt>
                <c:pt idx="1095">
                  <c:v>0</c:v>
                </c:pt>
                <c:pt idx="1096">
                  <c:v>7.0000000000000034E-2</c:v>
                </c:pt>
                <c:pt idx="1097">
                  <c:v>7.600000000000004E-2</c:v>
                </c:pt>
                <c:pt idx="1098">
                  <c:v>0</c:v>
                </c:pt>
                <c:pt idx="1099">
                  <c:v>0</c:v>
                </c:pt>
                <c:pt idx="1100">
                  <c:v>0</c:v>
                </c:pt>
                <c:pt idx="1101">
                  <c:v>0</c:v>
                </c:pt>
                <c:pt idx="1102">
                  <c:v>7.4000000000000038E-2</c:v>
                </c:pt>
                <c:pt idx="1103">
                  <c:v>5.8000000000000031E-2</c:v>
                </c:pt>
                <c:pt idx="1104">
                  <c:v>0</c:v>
                </c:pt>
                <c:pt idx="1105">
                  <c:v>6.8000000000000033E-2</c:v>
                </c:pt>
                <c:pt idx="1106">
                  <c:v>7.2000000000000036E-2</c:v>
                </c:pt>
                <c:pt idx="1107">
                  <c:v>5.7000000000000037E-2</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9.2000000000000026E-2</c:v>
                </c:pt>
                <c:pt idx="1131">
                  <c:v>9.2000000000000026E-2</c:v>
                </c:pt>
                <c:pt idx="1132">
                  <c:v>8.0000000000000057E-2</c:v>
                </c:pt>
                <c:pt idx="1133">
                  <c:v>7.0000000000000034E-2</c:v>
                </c:pt>
                <c:pt idx="1134">
                  <c:v>6.0000000000000032E-2</c:v>
                </c:pt>
                <c:pt idx="1135">
                  <c:v>6.5000000000000044E-2</c:v>
                </c:pt>
                <c:pt idx="1136">
                  <c:v>0</c:v>
                </c:pt>
                <c:pt idx="1137">
                  <c:v>6.0000000000000032E-2</c:v>
                </c:pt>
                <c:pt idx="1138">
                  <c:v>6.3000000000000014E-2</c:v>
                </c:pt>
                <c:pt idx="1139">
                  <c:v>6.6000000000000003E-2</c:v>
                </c:pt>
                <c:pt idx="1140">
                  <c:v>6.3000000000000014E-2</c:v>
                </c:pt>
                <c:pt idx="1141">
                  <c:v>5.6000000000000022E-2</c:v>
                </c:pt>
                <c:pt idx="1142">
                  <c:v>5.3000000000000026E-2</c:v>
                </c:pt>
                <c:pt idx="1143">
                  <c:v>5.4000000000000034E-2</c:v>
                </c:pt>
                <c:pt idx="1144">
                  <c:v>5.6000000000000022E-2</c:v>
                </c:pt>
                <c:pt idx="1145">
                  <c:v>5.8000000000000031E-2</c:v>
                </c:pt>
                <c:pt idx="1146">
                  <c:v>5.8000000000000031E-2</c:v>
                </c:pt>
                <c:pt idx="1147">
                  <c:v>5.9000000000000032E-2</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4.5000000000000026E-2</c:v>
                </c:pt>
                <c:pt idx="1162">
                  <c:v>0</c:v>
                </c:pt>
                <c:pt idx="1163">
                  <c:v>0</c:v>
                </c:pt>
                <c:pt idx="1164">
                  <c:v>0</c:v>
                </c:pt>
                <c:pt idx="1165">
                  <c:v>0</c:v>
                </c:pt>
                <c:pt idx="1166">
                  <c:v>0</c:v>
                </c:pt>
                <c:pt idx="1167">
                  <c:v>0</c:v>
                </c:pt>
                <c:pt idx="1168">
                  <c:v>0</c:v>
                </c:pt>
                <c:pt idx="1169">
                  <c:v>0</c:v>
                </c:pt>
                <c:pt idx="1170">
                  <c:v>0</c:v>
                </c:pt>
                <c:pt idx="1171">
                  <c:v>0</c:v>
                </c:pt>
                <c:pt idx="1172">
                  <c:v>5.4000000000000034E-2</c:v>
                </c:pt>
                <c:pt idx="1173">
                  <c:v>5.4000000000000034E-2</c:v>
                </c:pt>
                <c:pt idx="1174">
                  <c:v>5.7000000000000037E-2</c:v>
                </c:pt>
                <c:pt idx="1175">
                  <c:v>5.7000000000000037E-2</c:v>
                </c:pt>
                <c:pt idx="1176">
                  <c:v>5.7000000000000037E-2</c:v>
                </c:pt>
                <c:pt idx="1177">
                  <c:v>5.9000000000000032E-2</c:v>
                </c:pt>
                <c:pt idx="1178">
                  <c:v>5.8000000000000031E-2</c:v>
                </c:pt>
                <c:pt idx="1179">
                  <c:v>5.8000000000000031E-2</c:v>
                </c:pt>
                <c:pt idx="1180">
                  <c:v>5.3000000000000026E-2</c:v>
                </c:pt>
                <c:pt idx="1181">
                  <c:v>5.3000000000000026E-2</c:v>
                </c:pt>
                <c:pt idx="1182">
                  <c:v>5.7000000000000037E-2</c:v>
                </c:pt>
                <c:pt idx="1183">
                  <c:v>5.8000000000000031E-2</c:v>
                </c:pt>
                <c:pt idx="1184">
                  <c:v>5.7000000000000037E-2</c:v>
                </c:pt>
                <c:pt idx="1185">
                  <c:v>5.4000000000000034E-2</c:v>
                </c:pt>
                <c:pt idx="1186">
                  <c:v>5.1000000000000004E-2</c:v>
                </c:pt>
                <c:pt idx="1187">
                  <c:v>5.3000000000000026E-2</c:v>
                </c:pt>
                <c:pt idx="1188">
                  <c:v>5.0000000000000031E-2</c:v>
                </c:pt>
                <c:pt idx="1189">
                  <c:v>0</c:v>
                </c:pt>
                <c:pt idx="1190">
                  <c:v>0</c:v>
                </c:pt>
                <c:pt idx="1191">
                  <c:v>6.3000000000000014E-2</c:v>
                </c:pt>
                <c:pt idx="1192">
                  <c:v>5.5000000000000028E-2</c:v>
                </c:pt>
                <c:pt idx="1193">
                  <c:v>0</c:v>
                </c:pt>
                <c:pt idx="1194">
                  <c:v>0</c:v>
                </c:pt>
                <c:pt idx="1195">
                  <c:v>5.4000000000000034E-2</c:v>
                </c:pt>
                <c:pt idx="1196">
                  <c:v>4.8000000000000029E-2</c:v>
                </c:pt>
                <c:pt idx="1197">
                  <c:v>5.0000000000000031E-2</c:v>
                </c:pt>
                <c:pt idx="1198">
                  <c:v>5.0000000000000031E-2</c:v>
                </c:pt>
                <c:pt idx="1199">
                  <c:v>5.4000000000000034E-2</c:v>
                </c:pt>
                <c:pt idx="1200">
                  <c:v>5.2000000000000032E-2</c:v>
                </c:pt>
                <c:pt idx="1201">
                  <c:v>0</c:v>
                </c:pt>
                <c:pt idx="1202">
                  <c:v>0</c:v>
                </c:pt>
                <c:pt idx="1203">
                  <c:v>0</c:v>
                </c:pt>
                <c:pt idx="1204">
                  <c:v>0</c:v>
                </c:pt>
                <c:pt idx="1205">
                  <c:v>0</c:v>
                </c:pt>
                <c:pt idx="1206">
                  <c:v>0</c:v>
                </c:pt>
                <c:pt idx="1207">
                  <c:v>0</c:v>
                </c:pt>
                <c:pt idx="1208">
                  <c:v>0</c:v>
                </c:pt>
                <c:pt idx="1209">
                  <c:v>0</c:v>
                </c:pt>
                <c:pt idx="1210">
                  <c:v>4.4000000000000018E-2</c:v>
                </c:pt>
                <c:pt idx="1211">
                  <c:v>4.8000000000000029E-2</c:v>
                </c:pt>
                <c:pt idx="1212">
                  <c:v>4.9000000000000037E-2</c:v>
                </c:pt>
                <c:pt idx="1213">
                  <c:v>4.7000000000000028E-2</c:v>
                </c:pt>
                <c:pt idx="1214">
                  <c:v>4.7000000000000028E-2</c:v>
                </c:pt>
                <c:pt idx="1215">
                  <c:v>5.7000000000000037E-2</c:v>
                </c:pt>
                <c:pt idx="1216">
                  <c:v>5.6000000000000022E-2</c:v>
                </c:pt>
                <c:pt idx="1217">
                  <c:v>5.5000000000000028E-2</c:v>
                </c:pt>
                <c:pt idx="1218">
                  <c:v>5.6000000000000022E-2</c:v>
                </c:pt>
                <c:pt idx="1219">
                  <c:v>5.7000000000000037E-2</c:v>
                </c:pt>
                <c:pt idx="1220">
                  <c:v>5.7000000000000037E-2</c:v>
                </c:pt>
                <c:pt idx="1221">
                  <c:v>5.6000000000000022E-2</c:v>
                </c:pt>
                <c:pt idx="1222">
                  <c:v>5.3000000000000026E-2</c:v>
                </c:pt>
                <c:pt idx="1223">
                  <c:v>5.5000000000000028E-2</c:v>
                </c:pt>
                <c:pt idx="1224">
                  <c:v>5.6000000000000022E-2</c:v>
                </c:pt>
                <c:pt idx="1225">
                  <c:v>5.8000000000000031E-2</c:v>
                </c:pt>
                <c:pt idx="1226">
                  <c:v>5.7000000000000037E-2</c:v>
                </c:pt>
                <c:pt idx="1227">
                  <c:v>5.6000000000000022E-2</c:v>
                </c:pt>
                <c:pt idx="1228">
                  <c:v>5.2000000000000032E-2</c:v>
                </c:pt>
                <c:pt idx="1229">
                  <c:v>5.1000000000000004E-2</c:v>
                </c:pt>
                <c:pt idx="1230">
                  <c:v>5.5000000000000028E-2</c:v>
                </c:pt>
                <c:pt idx="1231">
                  <c:v>6.0000000000000032E-2</c:v>
                </c:pt>
                <c:pt idx="1232">
                  <c:v>6.6000000000000003E-2</c:v>
                </c:pt>
                <c:pt idx="1233">
                  <c:v>0</c:v>
                </c:pt>
                <c:pt idx="1234">
                  <c:v>6.8000000000000033E-2</c:v>
                </c:pt>
                <c:pt idx="1235">
                  <c:v>0</c:v>
                </c:pt>
                <c:pt idx="1236">
                  <c:v>5.1000000000000004E-2</c:v>
                </c:pt>
                <c:pt idx="1237">
                  <c:v>5.1000000000000004E-2</c:v>
                </c:pt>
                <c:pt idx="1238">
                  <c:v>5.1000000000000004E-2</c:v>
                </c:pt>
                <c:pt idx="1239">
                  <c:v>5.1000000000000004E-2</c:v>
                </c:pt>
                <c:pt idx="1240">
                  <c:v>5.1000000000000004E-2</c:v>
                </c:pt>
                <c:pt idx="1241">
                  <c:v>5.1000000000000004E-2</c:v>
                </c:pt>
                <c:pt idx="1242">
                  <c:v>0</c:v>
                </c:pt>
                <c:pt idx="1243">
                  <c:v>0</c:v>
                </c:pt>
                <c:pt idx="1244">
                  <c:v>0</c:v>
                </c:pt>
                <c:pt idx="1245">
                  <c:v>0</c:v>
                </c:pt>
                <c:pt idx="1246">
                  <c:v>0</c:v>
                </c:pt>
                <c:pt idx="1247">
                  <c:v>0</c:v>
                </c:pt>
                <c:pt idx="1248">
                  <c:v>0</c:v>
                </c:pt>
                <c:pt idx="1249">
                  <c:v>3.6000000000000018E-2</c:v>
                </c:pt>
                <c:pt idx="1250">
                  <c:v>3.1000000000000024E-2</c:v>
                </c:pt>
                <c:pt idx="1251">
                  <c:v>2.9000000000000015E-2</c:v>
                </c:pt>
                <c:pt idx="1252">
                  <c:v>3.2000000000000021E-2</c:v>
                </c:pt>
                <c:pt idx="1253">
                  <c:v>2.7000000000000024E-2</c:v>
                </c:pt>
                <c:pt idx="1254">
                  <c:v>3.6000000000000018E-2</c:v>
                </c:pt>
                <c:pt idx="1255">
                  <c:v>3.6000000000000018E-2</c:v>
                </c:pt>
                <c:pt idx="1256">
                  <c:v>2.8000000000000011E-2</c:v>
                </c:pt>
                <c:pt idx="1257">
                  <c:v>3.0000000000000016E-2</c:v>
                </c:pt>
                <c:pt idx="1258">
                  <c:v>3.6000000000000018E-2</c:v>
                </c:pt>
                <c:pt idx="1259">
                  <c:v>3.7000000000000019E-2</c:v>
                </c:pt>
                <c:pt idx="1260">
                  <c:v>3.4000000000000002E-2</c:v>
                </c:pt>
                <c:pt idx="1261">
                  <c:v>3.2000000000000021E-2</c:v>
                </c:pt>
                <c:pt idx="1262">
                  <c:v>3.0000000000000016E-2</c:v>
                </c:pt>
                <c:pt idx="1263">
                  <c:v>3.6000000000000018E-2</c:v>
                </c:pt>
                <c:pt idx="1264">
                  <c:v>4.200000000000003E-2</c:v>
                </c:pt>
                <c:pt idx="1265">
                  <c:v>4.0000000000000029E-2</c:v>
                </c:pt>
                <c:pt idx="1266">
                  <c:v>3.9000000000000021E-2</c:v>
                </c:pt>
                <c:pt idx="1267">
                  <c:v>3.9000000000000021E-2</c:v>
                </c:pt>
                <c:pt idx="1268">
                  <c:v>4.0000000000000029E-2</c:v>
                </c:pt>
                <c:pt idx="1269">
                  <c:v>4.0000000000000029E-2</c:v>
                </c:pt>
                <c:pt idx="1270">
                  <c:v>4.200000000000003E-2</c:v>
                </c:pt>
                <c:pt idx="1271">
                  <c:v>3.9000000000000021E-2</c:v>
                </c:pt>
                <c:pt idx="1272">
                  <c:v>3.9000000000000021E-2</c:v>
                </c:pt>
                <c:pt idx="1273">
                  <c:v>4.1000000000000002E-2</c:v>
                </c:pt>
                <c:pt idx="1274">
                  <c:v>4.3000000000000003E-2</c:v>
                </c:pt>
                <c:pt idx="1275">
                  <c:v>4.8000000000000029E-2</c:v>
                </c:pt>
                <c:pt idx="1276">
                  <c:v>4.8000000000000029E-2</c:v>
                </c:pt>
                <c:pt idx="1277">
                  <c:v>4.9000000000000037E-2</c:v>
                </c:pt>
                <c:pt idx="1278">
                  <c:v>5.7000000000000037E-2</c:v>
                </c:pt>
                <c:pt idx="1279">
                  <c:v>7.4000000000000038E-2</c:v>
                </c:pt>
                <c:pt idx="1280">
                  <c:v>8.0000000000000057E-2</c:v>
                </c:pt>
                <c:pt idx="1281">
                  <c:v>9.1000000000000025E-2</c:v>
                </c:pt>
                <c:pt idx="1282">
                  <c:v>9.2000000000000026E-2</c:v>
                </c:pt>
                <c:pt idx="1283">
                  <c:v>9.0000000000000052E-2</c:v>
                </c:pt>
                <c:pt idx="1284">
                  <c:v>8.9000000000000079E-2</c:v>
                </c:pt>
                <c:pt idx="1285">
                  <c:v>8.1000000000000044E-2</c:v>
                </c:pt>
                <c:pt idx="1286">
                  <c:v>6.5000000000000044E-2</c:v>
                </c:pt>
                <c:pt idx="1287">
                  <c:v>5.9000000000000032E-2</c:v>
                </c:pt>
                <c:pt idx="1288">
                  <c:v>5.9000000000000032E-2</c:v>
                </c:pt>
                <c:pt idx="1289">
                  <c:v>5.7000000000000037E-2</c:v>
                </c:pt>
                <c:pt idx="1290">
                  <c:v>5.6000000000000022E-2</c:v>
                </c:pt>
                <c:pt idx="1291">
                  <c:v>5.5000000000000028E-2</c:v>
                </c:pt>
                <c:pt idx="1292">
                  <c:v>5.7000000000000037E-2</c:v>
                </c:pt>
                <c:pt idx="1293">
                  <c:v>8.0000000000000057E-2</c:v>
                </c:pt>
                <c:pt idx="1294">
                  <c:v>9.0000000000000052E-2</c:v>
                </c:pt>
                <c:pt idx="1295">
                  <c:v>7.600000000000004E-2</c:v>
                </c:pt>
                <c:pt idx="1296">
                  <c:v>7.0000000000000034E-2</c:v>
                </c:pt>
                <c:pt idx="1297">
                  <c:v>8.1000000000000044E-2</c:v>
                </c:pt>
                <c:pt idx="1298">
                  <c:v>9.2000000000000026E-2</c:v>
                </c:pt>
                <c:pt idx="1299">
                  <c:v>9.7000000000000045E-2</c:v>
                </c:pt>
                <c:pt idx="1300">
                  <c:v>7.4000000000000038E-2</c:v>
                </c:pt>
                <c:pt idx="1301">
                  <c:v>8.2000000000000003E-2</c:v>
                </c:pt>
                <c:pt idx="1302">
                  <c:v>9.5000000000000057E-2</c:v>
                </c:pt>
                <c:pt idx="1303">
                  <c:v>0.128</c:v>
                </c:pt>
                <c:pt idx="1304">
                  <c:v>0.16900000000000012</c:v>
                </c:pt>
                <c:pt idx="1305">
                  <c:v>0.21100000000000008</c:v>
                </c:pt>
                <c:pt idx="1306">
                  <c:v>0.252</c:v>
                </c:pt>
                <c:pt idx="1307">
                  <c:v>0.2</c:v>
                </c:pt>
                <c:pt idx="1308">
                  <c:v>0.22500000000000009</c:v>
                </c:pt>
                <c:pt idx="1309">
                  <c:v>0.28200000000000008</c:v>
                </c:pt>
                <c:pt idx="1310">
                  <c:v>0.34000000000000025</c:v>
                </c:pt>
                <c:pt idx="1311">
                  <c:v>0.43100000000000022</c:v>
                </c:pt>
                <c:pt idx="1312">
                  <c:v>0.57700000000000029</c:v>
                </c:pt>
                <c:pt idx="1313">
                  <c:v>0.6750000000000006</c:v>
                </c:pt>
                <c:pt idx="1314">
                  <c:v>0.82800000000000029</c:v>
                </c:pt>
                <c:pt idx="1315">
                  <c:v>1.0549999999999993</c:v>
                </c:pt>
                <c:pt idx="1316">
                  <c:v>1.153</c:v>
                </c:pt>
                <c:pt idx="1317">
                  <c:v>1.2289999999999994</c:v>
                </c:pt>
                <c:pt idx="1318">
                  <c:v>1.286</c:v>
                </c:pt>
                <c:pt idx="1319">
                  <c:v>1.337</c:v>
                </c:pt>
                <c:pt idx="1320">
                  <c:v>1.361</c:v>
                </c:pt>
                <c:pt idx="1321">
                  <c:v>1.3959999999999992</c:v>
                </c:pt>
                <c:pt idx="1322">
                  <c:v>1.3049999999999993</c:v>
                </c:pt>
                <c:pt idx="1323">
                  <c:v>1.353</c:v>
                </c:pt>
                <c:pt idx="1324">
                  <c:v>1.42</c:v>
                </c:pt>
                <c:pt idx="1325">
                  <c:v>1.4449999999999994</c:v>
                </c:pt>
                <c:pt idx="1326">
                  <c:v>1.4169999999999994</c:v>
                </c:pt>
                <c:pt idx="1327">
                  <c:v>1.391</c:v>
                </c:pt>
                <c:pt idx="1328">
                  <c:v>1.3779999999999992</c:v>
                </c:pt>
                <c:pt idx="1329">
                  <c:v>1.3779999999999992</c:v>
                </c:pt>
                <c:pt idx="1330">
                  <c:v>1.3779999999999992</c:v>
                </c:pt>
                <c:pt idx="1331">
                  <c:v>1.3779999999999992</c:v>
                </c:pt>
                <c:pt idx="1332">
                  <c:v>1.377</c:v>
                </c:pt>
                <c:pt idx="1333">
                  <c:v>1.3959999999999992</c:v>
                </c:pt>
                <c:pt idx="1334">
                  <c:v>0</c:v>
                </c:pt>
                <c:pt idx="1335">
                  <c:v>2.089</c:v>
                </c:pt>
                <c:pt idx="1336">
                  <c:v>1.9709999999999994</c:v>
                </c:pt>
                <c:pt idx="1337">
                  <c:v>1.976</c:v>
                </c:pt>
                <c:pt idx="1338">
                  <c:v>2.0919999999999987</c:v>
                </c:pt>
                <c:pt idx="1339">
                  <c:v>1.3859999999999992</c:v>
                </c:pt>
                <c:pt idx="1340">
                  <c:v>1.3779999999999992</c:v>
                </c:pt>
                <c:pt idx="1341">
                  <c:v>1.9319999999999986</c:v>
                </c:pt>
                <c:pt idx="1342">
                  <c:v>1.349</c:v>
                </c:pt>
                <c:pt idx="1343">
                  <c:v>1.373</c:v>
                </c:pt>
                <c:pt idx="1344">
                  <c:v>1.9309999999999994</c:v>
                </c:pt>
                <c:pt idx="1345">
                  <c:v>2.0589999999999997</c:v>
                </c:pt>
                <c:pt idx="1346">
                  <c:v>2.4899999999999998</c:v>
                </c:pt>
                <c:pt idx="1347">
                  <c:v>2.5779999999999998</c:v>
                </c:pt>
                <c:pt idx="1348">
                  <c:v>2.5779999999999998</c:v>
                </c:pt>
                <c:pt idx="1349">
                  <c:v>3.11</c:v>
                </c:pt>
                <c:pt idx="1350">
                  <c:v>3.2930000000000001</c:v>
                </c:pt>
                <c:pt idx="1351">
                  <c:v>3.3329999999999989</c:v>
                </c:pt>
                <c:pt idx="1352">
                  <c:v>3.3459999999999988</c:v>
                </c:pt>
                <c:pt idx="1353">
                  <c:v>2.9489999999999998</c:v>
                </c:pt>
                <c:pt idx="1354">
                  <c:v>2.8249999999999997</c:v>
                </c:pt>
                <c:pt idx="1355">
                  <c:v>2.6709999999999998</c:v>
                </c:pt>
                <c:pt idx="1356">
                  <c:v>3.1840000000000002</c:v>
                </c:pt>
                <c:pt idx="1357">
                  <c:v>3.274</c:v>
                </c:pt>
                <c:pt idx="1358">
                  <c:v>3.343</c:v>
                </c:pt>
                <c:pt idx="1359">
                  <c:v>4.264999999999997</c:v>
                </c:pt>
                <c:pt idx="1360">
                  <c:v>3.9019999999999997</c:v>
                </c:pt>
                <c:pt idx="1361">
                  <c:v>4.865999999999997</c:v>
                </c:pt>
                <c:pt idx="1362">
                  <c:v>4.865999999999997</c:v>
                </c:pt>
                <c:pt idx="1363">
                  <c:v>4.865999999999997</c:v>
                </c:pt>
                <c:pt idx="1364">
                  <c:v>4.57</c:v>
                </c:pt>
                <c:pt idx="1365">
                  <c:v>4.57</c:v>
                </c:pt>
                <c:pt idx="1366">
                  <c:v>4.57</c:v>
                </c:pt>
                <c:pt idx="1367">
                  <c:v>4.57</c:v>
                </c:pt>
                <c:pt idx="1368">
                  <c:v>4.57</c:v>
                </c:pt>
                <c:pt idx="1369">
                  <c:v>4.57</c:v>
                </c:pt>
                <c:pt idx="1370">
                  <c:v>4.57</c:v>
                </c:pt>
                <c:pt idx="1371">
                  <c:v>4.57</c:v>
                </c:pt>
                <c:pt idx="1372">
                  <c:v>4.57</c:v>
                </c:pt>
                <c:pt idx="1373">
                  <c:v>4.865999999999997</c:v>
                </c:pt>
                <c:pt idx="1374">
                  <c:v>4.865999999999997</c:v>
                </c:pt>
                <c:pt idx="1375">
                  <c:v>4.865999999999997</c:v>
                </c:pt>
                <c:pt idx="1376">
                  <c:v>4.865999999999997</c:v>
                </c:pt>
                <c:pt idx="1377">
                  <c:v>4.3639999999999972</c:v>
                </c:pt>
                <c:pt idx="1378">
                  <c:v>4.3319999999999999</c:v>
                </c:pt>
                <c:pt idx="1379">
                  <c:v>3.9259999999999997</c:v>
                </c:pt>
                <c:pt idx="1380">
                  <c:v>3.3979999999999997</c:v>
                </c:pt>
                <c:pt idx="1381">
                  <c:v>3.3809999999999998</c:v>
                </c:pt>
                <c:pt idx="1382">
                  <c:v>3.008</c:v>
                </c:pt>
                <c:pt idx="1383">
                  <c:v>2.5219999999999998</c:v>
                </c:pt>
                <c:pt idx="1384">
                  <c:v>2.5049999999999999</c:v>
                </c:pt>
                <c:pt idx="1385">
                  <c:v>2.1030000000000002</c:v>
                </c:pt>
                <c:pt idx="1386">
                  <c:v>1.9019999999999986</c:v>
                </c:pt>
                <c:pt idx="1387">
                  <c:v>1.6980000000000006</c:v>
                </c:pt>
                <c:pt idx="1388">
                  <c:v>1.7170000000000001</c:v>
                </c:pt>
                <c:pt idx="1389">
                  <c:v>1.6160000000000001</c:v>
                </c:pt>
                <c:pt idx="1390">
                  <c:v>1.276</c:v>
                </c:pt>
                <c:pt idx="1391">
                  <c:v>1.361</c:v>
                </c:pt>
                <c:pt idx="1392">
                  <c:v>1.3979999999999992</c:v>
                </c:pt>
                <c:pt idx="1393">
                  <c:v>1.3979999999999992</c:v>
                </c:pt>
                <c:pt idx="1394">
                  <c:v>1.3979999999999992</c:v>
                </c:pt>
                <c:pt idx="1395">
                  <c:v>1.3979999999999992</c:v>
                </c:pt>
                <c:pt idx="1396">
                  <c:v>1.1950000000000001</c:v>
                </c:pt>
                <c:pt idx="1397">
                  <c:v>1.115</c:v>
                </c:pt>
                <c:pt idx="1398">
                  <c:v>0.98099999999999998</c:v>
                </c:pt>
                <c:pt idx="1399">
                  <c:v>0.8340000000000003</c:v>
                </c:pt>
                <c:pt idx="1400">
                  <c:v>0.70000000000000029</c:v>
                </c:pt>
                <c:pt idx="1401">
                  <c:v>0.59600000000000031</c:v>
                </c:pt>
                <c:pt idx="1402">
                  <c:v>0.51400000000000001</c:v>
                </c:pt>
                <c:pt idx="1403">
                  <c:v>0.51400000000000001</c:v>
                </c:pt>
                <c:pt idx="1404">
                  <c:v>0.51400000000000001</c:v>
                </c:pt>
                <c:pt idx="1405">
                  <c:v>0.56200000000000039</c:v>
                </c:pt>
                <c:pt idx="1406">
                  <c:v>0.48800000000000021</c:v>
                </c:pt>
                <c:pt idx="1407">
                  <c:v>0.43200000000000016</c:v>
                </c:pt>
                <c:pt idx="1408">
                  <c:v>0.38600000000000018</c:v>
                </c:pt>
                <c:pt idx="1409">
                  <c:v>0.35800000000000015</c:v>
                </c:pt>
                <c:pt idx="1410">
                  <c:v>0.32700000000000018</c:v>
                </c:pt>
                <c:pt idx="1411">
                  <c:v>0.26500000000000001</c:v>
                </c:pt>
                <c:pt idx="1412">
                  <c:v>0.26500000000000001</c:v>
                </c:pt>
                <c:pt idx="1413">
                  <c:v>0.26500000000000001</c:v>
                </c:pt>
                <c:pt idx="1414">
                  <c:v>0.26500000000000001</c:v>
                </c:pt>
                <c:pt idx="1415">
                  <c:v>0.26500000000000001</c:v>
                </c:pt>
                <c:pt idx="1416">
                  <c:v>0.25700000000000001</c:v>
                </c:pt>
                <c:pt idx="1417">
                  <c:v>0.22200000000000009</c:v>
                </c:pt>
                <c:pt idx="1418">
                  <c:v>0</c:v>
                </c:pt>
                <c:pt idx="1419">
                  <c:v>0</c:v>
                </c:pt>
                <c:pt idx="1420">
                  <c:v>0.11600000000000008</c:v>
                </c:pt>
                <c:pt idx="1421">
                  <c:v>0.10600000000000002</c:v>
                </c:pt>
                <c:pt idx="1422">
                  <c:v>0.10600000000000002</c:v>
                </c:pt>
                <c:pt idx="1423">
                  <c:v>0.10600000000000002</c:v>
                </c:pt>
                <c:pt idx="1424">
                  <c:v>0.1</c:v>
                </c:pt>
                <c:pt idx="1425">
                  <c:v>9.2000000000000026E-2</c:v>
                </c:pt>
                <c:pt idx="1426">
                  <c:v>8.9000000000000079E-2</c:v>
                </c:pt>
                <c:pt idx="1427">
                  <c:v>7.600000000000004E-2</c:v>
                </c:pt>
                <c:pt idx="1428">
                  <c:v>7.1000000000000021E-2</c:v>
                </c:pt>
                <c:pt idx="1429">
                  <c:v>7.0000000000000034E-2</c:v>
                </c:pt>
                <c:pt idx="1430">
                  <c:v>6.7000000000000046E-2</c:v>
                </c:pt>
                <c:pt idx="1431">
                  <c:v>6.5000000000000044E-2</c:v>
                </c:pt>
                <c:pt idx="1432">
                  <c:v>6.6000000000000003E-2</c:v>
                </c:pt>
                <c:pt idx="1433">
                  <c:v>6.6000000000000003E-2</c:v>
                </c:pt>
                <c:pt idx="1434">
                  <c:v>7.1000000000000021E-2</c:v>
                </c:pt>
                <c:pt idx="1435">
                  <c:v>7.1000000000000021E-2</c:v>
                </c:pt>
                <c:pt idx="1436">
                  <c:v>7.1000000000000021E-2</c:v>
                </c:pt>
                <c:pt idx="1437">
                  <c:v>7.1000000000000021E-2</c:v>
                </c:pt>
                <c:pt idx="1438">
                  <c:v>7.1000000000000021E-2</c:v>
                </c:pt>
                <c:pt idx="1439">
                  <c:v>7.2000000000000036E-2</c:v>
                </c:pt>
                <c:pt idx="1440">
                  <c:v>7.5000000000000039E-2</c:v>
                </c:pt>
                <c:pt idx="1441">
                  <c:v>7.4000000000000038E-2</c:v>
                </c:pt>
                <c:pt idx="1442">
                  <c:v>7.4000000000000038E-2</c:v>
                </c:pt>
                <c:pt idx="1443">
                  <c:v>0.1</c:v>
                </c:pt>
                <c:pt idx="1444">
                  <c:v>8.6000000000000063E-2</c:v>
                </c:pt>
                <c:pt idx="1445">
                  <c:v>6.3000000000000014E-2</c:v>
                </c:pt>
                <c:pt idx="1446">
                  <c:v>5.1000000000000004E-2</c:v>
                </c:pt>
                <c:pt idx="1447">
                  <c:v>5.1000000000000004E-2</c:v>
                </c:pt>
                <c:pt idx="1448">
                  <c:v>5.3000000000000026E-2</c:v>
                </c:pt>
                <c:pt idx="1449">
                  <c:v>5.1000000000000004E-2</c:v>
                </c:pt>
                <c:pt idx="1450">
                  <c:v>5.0000000000000031E-2</c:v>
                </c:pt>
                <c:pt idx="1451">
                  <c:v>4.9000000000000037E-2</c:v>
                </c:pt>
                <c:pt idx="1452">
                  <c:v>4.9000000000000037E-2</c:v>
                </c:pt>
                <c:pt idx="1453">
                  <c:v>5.2000000000000032E-2</c:v>
                </c:pt>
                <c:pt idx="1454">
                  <c:v>5.2000000000000032E-2</c:v>
                </c:pt>
                <c:pt idx="1455">
                  <c:v>5.2000000000000032E-2</c:v>
                </c:pt>
                <c:pt idx="1456">
                  <c:v>5.1000000000000004E-2</c:v>
                </c:pt>
                <c:pt idx="1457">
                  <c:v>5.2000000000000032E-2</c:v>
                </c:pt>
                <c:pt idx="1458">
                  <c:v>5.3000000000000026E-2</c:v>
                </c:pt>
                <c:pt idx="1459">
                  <c:v>5.2000000000000032E-2</c:v>
                </c:pt>
                <c:pt idx="1460">
                  <c:v>5.0000000000000031E-2</c:v>
                </c:pt>
                <c:pt idx="1461">
                  <c:v>4.3000000000000003E-2</c:v>
                </c:pt>
                <c:pt idx="1462">
                  <c:v>4.1000000000000002E-2</c:v>
                </c:pt>
                <c:pt idx="1463">
                  <c:v>3.5000000000000024E-2</c:v>
                </c:pt>
                <c:pt idx="1464">
                  <c:v>3.7000000000000019E-2</c:v>
                </c:pt>
                <c:pt idx="1465">
                  <c:v>3.6000000000000018E-2</c:v>
                </c:pt>
                <c:pt idx="1466">
                  <c:v>3.7000000000000019E-2</c:v>
                </c:pt>
                <c:pt idx="1467">
                  <c:v>4.200000000000003E-2</c:v>
                </c:pt>
                <c:pt idx="1468">
                  <c:v>3.800000000000002E-2</c:v>
                </c:pt>
                <c:pt idx="1469">
                  <c:v>4.3000000000000003E-2</c:v>
                </c:pt>
                <c:pt idx="1470">
                  <c:v>4.200000000000003E-2</c:v>
                </c:pt>
                <c:pt idx="1471">
                  <c:v>4.200000000000003E-2</c:v>
                </c:pt>
                <c:pt idx="1472">
                  <c:v>4.0000000000000029E-2</c:v>
                </c:pt>
                <c:pt idx="1473">
                  <c:v>4.0000000000000029E-2</c:v>
                </c:pt>
                <c:pt idx="1474">
                  <c:v>4.1000000000000002E-2</c:v>
                </c:pt>
                <c:pt idx="1475">
                  <c:v>4.3000000000000003E-2</c:v>
                </c:pt>
                <c:pt idx="1476">
                  <c:v>4.0000000000000029E-2</c:v>
                </c:pt>
                <c:pt idx="1477">
                  <c:v>4.4000000000000018E-2</c:v>
                </c:pt>
                <c:pt idx="1478">
                  <c:v>4.1000000000000002E-2</c:v>
                </c:pt>
                <c:pt idx="1479">
                  <c:v>4.200000000000003E-2</c:v>
                </c:pt>
                <c:pt idx="1480">
                  <c:v>4.3000000000000003E-2</c:v>
                </c:pt>
                <c:pt idx="1481">
                  <c:v>4.3000000000000003E-2</c:v>
                </c:pt>
                <c:pt idx="1482">
                  <c:v>4.4000000000000018E-2</c:v>
                </c:pt>
                <c:pt idx="1483">
                  <c:v>3.3000000000000002E-2</c:v>
                </c:pt>
                <c:pt idx="1484">
                  <c:v>3.7000000000000019E-2</c:v>
                </c:pt>
                <c:pt idx="1485">
                  <c:v>3.7000000000000019E-2</c:v>
                </c:pt>
                <c:pt idx="1486">
                  <c:v>3.6000000000000018E-2</c:v>
                </c:pt>
                <c:pt idx="1487">
                  <c:v>3.6000000000000018E-2</c:v>
                </c:pt>
                <c:pt idx="1488">
                  <c:v>3.4000000000000002E-2</c:v>
                </c:pt>
                <c:pt idx="1489">
                  <c:v>3.5000000000000024E-2</c:v>
                </c:pt>
                <c:pt idx="1490">
                  <c:v>3.7000000000000019E-2</c:v>
                </c:pt>
                <c:pt idx="1491">
                  <c:v>3.800000000000002E-2</c:v>
                </c:pt>
                <c:pt idx="1492">
                  <c:v>4.3000000000000003E-2</c:v>
                </c:pt>
                <c:pt idx="1493">
                  <c:v>4.200000000000003E-2</c:v>
                </c:pt>
                <c:pt idx="1494">
                  <c:v>4.5000000000000026E-2</c:v>
                </c:pt>
                <c:pt idx="1495">
                  <c:v>5.2000000000000032E-2</c:v>
                </c:pt>
                <c:pt idx="1496">
                  <c:v>5.6000000000000022E-2</c:v>
                </c:pt>
                <c:pt idx="1497">
                  <c:v>5.9000000000000032E-2</c:v>
                </c:pt>
                <c:pt idx="1498">
                  <c:v>5.9000000000000032E-2</c:v>
                </c:pt>
                <c:pt idx="1499">
                  <c:v>5.9000000000000032E-2</c:v>
                </c:pt>
                <c:pt idx="1500">
                  <c:v>5.9000000000000032E-2</c:v>
                </c:pt>
                <c:pt idx="1501">
                  <c:v>5.9000000000000032E-2</c:v>
                </c:pt>
                <c:pt idx="1502">
                  <c:v>5.9000000000000032E-2</c:v>
                </c:pt>
                <c:pt idx="1503">
                  <c:v>5.9000000000000032E-2</c:v>
                </c:pt>
                <c:pt idx="1504">
                  <c:v>5.9000000000000032E-2</c:v>
                </c:pt>
                <c:pt idx="1505">
                  <c:v>6.2000000000000034E-2</c:v>
                </c:pt>
                <c:pt idx="1506">
                  <c:v>5.6000000000000022E-2</c:v>
                </c:pt>
                <c:pt idx="1507">
                  <c:v>5.4000000000000034E-2</c:v>
                </c:pt>
                <c:pt idx="1508">
                  <c:v>4.7000000000000028E-2</c:v>
                </c:pt>
                <c:pt idx="1509">
                  <c:v>4.200000000000003E-2</c:v>
                </c:pt>
                <c:pt idx="1510">
                  <c:v>4.4000000000000018E-2</c:v>
                </c:pt>
                <c:pt idx="1511">
                  <c:v>6.7000000000000046E-2</c:v>
                </c:pt>
                <c:pt idx="1512">
                  <c:v>4.5000000000000026E-2</c:v>
                </c:pt>
                <c:pt idx="1513">
                  <c:v>4.5000000000000026E-2</c:v>
                </c:pt>
                <c:pt idx="1514">
                  <c:v>4.4000000000000018E-2</c:v>
                </c:pt>
                <c:pt idx="1515">
                  <c:v>4.5000000000000026E-2</c:v>
                </c:pt>
                <c:pt idx="1516">
                  <c:v>4.3000000000000003E-2</c:v>
                </c:pt>
                <c:pt idx="1517">
                  <c:v>3.9000000000000021E-2</c:v>
                </c:pt>
                <c:pt idx="1518">
                  <c:v>4.1000000000000002E-2</c:v>
                </c:pt>
                <c:pt idx="1519">
                  <c:v>4.5000000000000026E-2</c:v>
                </c:pt>
                <c:pt idx="1520">
                  <c:v>4.200000000000003E-2</c:v>
                </c:pt>
                <c:pt idx="1521">
                  <c:v>4.1000000000000002E-2</c:v>
                </c:pt>
                <c:pt idx="1522">
                  <c:v>3.7000000000000019E-2</c:v>
                </c:pt>
                <c:pt idx="1523">
                  <c:v>3.9000000000000021E-2</c:v>
                </c:pt>
                <c:pt idx="1524">
                  <c:v>3.7000000000000019E-2</c:v>
                </c:pt>
                <c:pt idx="1525">
                  <c:v>3.7000000000000019E-2</c:v>
                </c:pt>
                <c:pt idx="1526">
                  <c:v>3.7000000000000019E-2</c:v>
                </c:pt>
                <c:pt idx="1527">
                  <c:v>4.3000000000000003E-2</c:v>
                </c:pt>
                <c:pt idx="1528">
                  <c:v>4.200000000000003E-2</c:v>
                </c:pt>
                <c:pt idx="1529">
                  <c:v>4.3000000000000003E-2</c:v>
                </c:pt>
                <c:pt idx="1530">
                  <c:v>4.0000000000000029E-2</c:v>
                </c:pt>
                <c:pt idx="1531">
                  <c:v>4.200000000000003E-2</c:v>
                </c:pt>
                <c:pt idx="1532">
                  <c:v>4.5000000000000026E-2</c:v>
                </c:pt>
                <c:pt idx="1533">
                  <c:v>4.4000000000000018E-2</c:v>
                </c:pt>
                <c:pt idx="1534">
                  <c:v>4.7000000000000028E-2</c:v>
                </c:pt>
                <c:pt idx="1535">
                  <c:v>4.4000000000000018E-2</c:v>
                </c:pt>
                <c:pt idx="1536">
                  <c:v>4.6000000000000013E-2</c:v>
                </c:pt>
                <c:pt idx="1537">
                  <c:v>0</c:v>
                </c:pt>
                <c:pt idx="1538">
                  <c:v>0</c:v>
                </c:pt>
                <c:pt idx="1539">
                  <c:v>0</c:v>
                </c:pt>
                <c:pt idx="1540">
                  <c:v>4.3000000000000003E-2</c:v>
                </c:pt>
                <c:pt idx="1541">
                  <c:v>4.7000000000000028E-2</c:v>
                </c:pt>
                <c:pt idx="1542">
                  <c:v>5.3000000000000026E-2</c:v>
                </c:pt>
                <c:pt idx="1543">
                  <c:v>5.4000000000000034E-2</c:v>
                </c:pt>
                <c:pt idx="1544">
                  <c:v>6.6000000000000003E-2</c:v>
                </c:pt>
                <c:pt idx="1545">
                  <c:v>6.9000000000000047E-2</c:v>
                </c:pt>
                <c:pt idx="1546">
                  <c:v>7.4000000000000038E-2</c:v>
                </c:pt>
                <c:pt idx="1547">
                  <c:v>7.0000000000000034E-2</c:v>
                </c:pt>
                <c:pt idx="1548">
                  <c:v>6.7000000000000046E-2</c:v>
                </c:pt>
                <c:pt idx="1549">
                  <c:v>6.7000000000000046E-2</c:v>
                </c:pt>
                <c:pt idx="1550">
                  <c:v>6.3000000000000014E-2</c:v>
                </c:pt>
                <c:pt idx="1551">
                  <c:v>7.5000000000000039E-2</c:v>
                </c:pt>
                <c:pt idx="1552">
                  <c:v>7.600000000000004E-2</c:v>
                </c:pt>
                <c:pt idx="1553">
                  <c:v>7.5000000000000039E-2</c:v>
                </c:pt>
                <c:pt idx="1554">
                  <c:v>8.300000000000006E-2</c:v>
                </c:pt>
                <c:pt idx="1555">
                  <c:v>7.8000000000000042E-2</c:v>
                </c:pt>
                <c:pt idx="1556">
                  <c:v>7.600000000000004E-2</c:v>
                </c:pt>
                <c:pt idx="1557">
                  <c:v>7.4000000000000038E-2</c:v>
                </c:pt>
                <c:pt idx="1558">
                  <c:v>7.5000000000000039E-2</c:v>
                </c:pt>
                <c:pt idx="1559">
                  <c:v>7.4000000000000038E-2</c:v>
                </c:pt>
                <c:pt idx="1560">
                  <c:v>7.600000000000004E-2</c:v>
                </c:pt>
                <c:pt idx="1561">
                  <c:v>7.2000000000000036E-2</c:v>
                </c:pt>
                <c:pt idx="1562">
                  <c:v>7.600000000000004E-2</c:v>
                </c:pt>
                <c:pt idx="1563">
                  <c:v>7.2000000000000036E-2</c:v>
                </c:pt>
                <c:pt idx="1564">
                  <c:v>6.5000000000000044E-2</c:v>
                </c:pt>
                <c:pt idx="1565">
                  <c:v>6.3000000000000014E-2</c:v>
                </c:pt>
                <c:pt idx="1566">
                  <c:v>6.5000000000000044E-2</c:v>
                </c:pt>
                <c:pt idx="1567">
                  <c:v>6.9000000000000047E-2</c:v>
                </c:pt>
                <c:pt idx="1568">
                  <c:v>7.2000000000000036E-2</c:v>
                </c:pt>
                <c:pt idx="1569">
                  <c:v>7.0000000000000034E-2</c:v>
                </c:pt>
                <c:pt idx="1570">
                  <c:v>7.2000000000000036E-2</c:v>
                </c:pt>
                <c:pt idx="1571">
                  <c:v>6.9000000000000047E-2</c:v>
                </c:pt>
                <c:pt idx="1572">
                  <c:v>7.0000000000000034E-2</c:v>
                </c:pt>
                <c:pt idx="1573">
                  <c:v>7.4000000000000038E-2</c:v>
                </c:pt>
                <c:pt idx="1574">
                  <c:v>5.5000000000000028E-2</c:v>
                </c:pt>
                <c:pt idx="1575">
                  <c:v>4.7000000000000028E-2</c:v>
                </c:pt>
                <c:pt idx="1576">
                  <c:v>4.6000000000000013E-2</c:v>
                </c:pt>
                <c:pt idx="1577">
                  <c:v>4.6000000000000013E-2</c:v>
                </c:pt>
                <c:pt idx="1578">
                  <c:v>4.5000000000000026E-2</c:v>
                </c:pt>
                <c:pt idx="1579">
                  <c:v>4.6000000000000013E-2</c:v>
                </c:pt>
                <c:pt idx="1580">
                  <c:v>4.4000000000000018E-2</c:v>
                </c:pt>
                <c:pt idx="1581">
                  <c:v>4.6000000000000013E-2</c:v>
                </c:pt>
                <c:pt idx="1582">
                  <c:v>4.7000000000000028E-2</c:v>
                </c:pt>
                <c:pt idx="1583">
                  <c:v>4.6000000000000013E-2</c:v>
                </c:pt>
                <c:pt idx="1584">
                  <c:v>4.9000000000000037E-2</c:v>
                </c:pt>
                <c:pt idx="1585">
                  <c:v>4.8000000000000029E-2</c:v>
                </c:pt>
                <c:pt idx="1586">
                  <c:v>4.7000000000000028E-2</c:v>
                </c:pt>
                <c:pt idx="1587">
                  <c:v>5.0000000000000031E-2</c:v>
                </c:pt>
                <c:pt idx="1588">
                  <c:v>4.6000000000000013E-2</c:v>
                </c:pt>
                <c:pt idx="1589">
                  <c:v>4.5000000000000026E-2</c:v>
                </c:pt>
                <c:pt idx="1590">
                  <c:v>4.8000000000000029E-2</c:v>
                </c:pt>
                <c:pt idx="1591">
                  <c:v>5.5000000000000028E-2</c:v>
                </c:pt>
                <c:pt idx="1592">
                  <c:v>5.2000000000000032E-2</c:v>
                </c:pt>
                <c:pt idx="1593">
                  <c:v>5.9000000000000032E-2</c:v>
                </c:pt>
                <c:pt idx="1594">
                  <c:v>5.4000000000000034E-2</c:v>
                </c:pt>
                <c:pt idx="1595">
                  <c:v>5.7000000000000037E-2</c:v>
                </c:pt>
                <c:pt idx="1596">
                  <c:v>5.7000000000000037E-2</c:v>
                </c:pt>
                <c:pt idx="1597">
                  <c:v>4.1000000000000002E-2</c:v>
                </c:pt>
                <c:pt idx="1598">
                  <c:v>4.1000000000000002E-2</c:v>
                </c:pt>
                <c:pt idx="1599">
                  <c:v>3.9000000000000021E-2</c:v>
                </c:pt>
                <c:pt idx="1600">
                  <c:v>3.9000000000000021E-2</c:v>
                </c:pt>
                <c:pt idx="1601">
                  <c:v>3.800000000000002E-2</c:v>
                </c:pt>
                <c:pt idx="1602">
                  <c:v>4.1000000000000002E-2</c:v>
                </c:pt>
                <c:pt idx="1603">
                  <c:v>4.0000000000000029E-2</c:v>
                </c:pt>
                <c:pt idx="1604">
                  <c:v>4.3000000000000003E-2</c:v>
                </c:pt>
                <c:pt idx="1605">
                  <c:v>3.9000000000000021E-2</c:v>
                </c:pt>
                <c:pt idx="1606">
                  <c:v>4.1000000000000002E-2</c:v>
                </c:pt>
                <c:pt idx="1607">
                  <c:v>3.6000000000000018E-2</c:v>
                </c:pt>
                <c:pt idx="1608">
                  <c:v>4.200000000000003E-2</c:v>
                </c:pt>
                <c:pt idx="1609">
                  <c:v>3.9000000000000021E-2</c:v>
                </c:pt>
                <c:pt idx="1610">
                  <c:v>4.0000000000000029E-2</c:v>
                </c:pt>
                <c:pt idx="1611">
                  <c:v>3.7000000000000019E-2</c:v>
                </c:pt>
                <c:pt idx="1612">
                  <c:v>4.200000000000003E-2</c:v>
                </c:pt>
                <c:pt idx="1613">
                  <c:v>5.8000000000000031E-2</c:v>
                </c:pt>
                <c:pt idx="1614">
                  <c:v>5.5000000000000028E-2</c:v>
                </c:pt>
                <c:pt idx="1615">
                  <c:v>6.8000000000000033E-2</c:v>
                </c:pt>
                <c:pt idx="1616">
                  <c:v>8.1000000000000044E-2</c:v>
                </c:pt>
                <c:pt idx="1617">
                  <c:v>7.600000000000004E-2</c:v>
                </c:pt>
                <c:pt idx="1618">
                  <c:v>7.8000000000000042E-2</c:v>
                </c:pt>
                <c:pt idx="1619">
                  <c:v>0.10400000000000002</c:v>
                </c:pt>
                <c:pt idx="1620">
                  <c:v>0.11100000000000004</c:v>
                </c:pt>
                <c:pt idx="1621">
                  <c:v>0.11100000000000004</c:v>
                </c:pt>
                <c:pt idx="1622">
                  <c:v>9.2000000000000026E-2</c:v>
                </c:pt>
                <c:pt idx="1623">
                  <c:v>8.9000000000000079E-2</c:v>
                </c:pt>
                <c:pt idx="1624">
                  <c:v>9.9000000000000074E-2</c:v>
                </c:pt>
                <c:pt idx="1625">
                  <c:v>9.3000000000000083E-2</c:v>
                </c:pt>
                <c:pt idx="1626">
                  <c:v>9.3000000000000083E-2</c:v>
                </c:pt>
                <c:pt idx="1627">
                  <c:v>9.0000000000000052E-2</c:v>
                </c:pt>
                <c:pt idx="1628">
                  <c:v>8.8000000000000064E-2</c:v>
                </c:pt>
                <c:pt idx="1629">
                  <c:v>8.4000000000000075E-2</c:v>
                </c:pt>
                <c:pt idx="1630">
                  <c:v>6.9000000000000047E-2</c:v>
                </c:pt>
                <c:pt idx="1631">
                  <c:v>7.8000000000000042E-2</c:v>
                </c:pt>
                <c:pt idx="1632">
                  <c:v>8.2000000000000003E-2</c:v>
                </c:pt>
                <c:pt idx="1633">
                  <c:v>7.4000000000000038E-2</c:v>
                </c:pt>
                <c:pt idx="1634">
                  <c:v>6.7000000000000046E-2</c:v>
                </c:pt>
                <c:pt idx="1635">
                  <c:v>7.2000000000000036E-2</c:v>
                </c:pt>
                <c:pt idx="1636">
                  <c:v>7.8000000000000042E-2</c:v>
                </c:pt>
                <c:pt idx="1637">
                  <c:v>8.6000000000000063E-2</c:v>
                </c:pt>
                <c:pt idx="1638">
                  <c:v>6.6000000000000003E-2</c:v>
                </c:pt>
                <c:pt idx="1639">
                  <c:v>6.3000000000000014E-2</c:v>
                </c:pt>
                <c:pt idx="1640">
                  <c:v>6.4000000000000043E-2</c:v>
                </c:pt>
                <c:pt idx="1641">
                  <c:v>7.1000000000000021E-2</c:v>
                </c:pt>
                <c:pt idx="1642">
                  <c:v>7.1000000000000021E-2</c:v>
                </c:pt>
                <c:pt idx="1643">
                  <c:v>7.2000000000000036E-2</c:v>
                </c:pt>
                <c:pt idx="1644">
                  <c:v>7.5000000000000039E-2</c:v>
                </c:pt>
                <c:pt idx="1645">
                  <c:v>7.3000000000000037E-2</c:v>
                </c:pt>
                <c:pt idx="1646">
                  <c:v>8.5000000000000048E-2</c:v>
                </c:pt>
                <c:pt idx="1647">
                  <c:v>8.6000000000000063E-2</c:v>
                </c:pt>
                <c:pt idx="1648">
                  <c:v>9.1000000000000025E-2</c:v>
                </c:pt>
                <c:pt idx="1649">
                  <c:v>9.8000000000000101E-2</c:v>
                </c:pt>
                <c:pt idx="1650">
                  <c:v>9.3000000000000083E-2</c:v>
                </c:pt>
                <c:pt idx="1651">
                  <c:v>0.10100000000000002</c:v>
                </c:pt>
                <c:pt idx="1652">
                  <c:v>0.10500000000000002</c:v>
                </c:pt>
                <c:pt idx="1653">
                  <c:v>0.11100000000000004</c:v>
                </c:pt>
                <c:pt idx="1654">
                  <c:v>0.11100000000000004</c:v>
                </c:pt>
                <c:pt idx="1655">
                  <c:v>0.11300000000000004</c:v>
                </c:pt>
                <c:pt idx="1656">
                  <c:v>0.12400000000000004</c:v>
                </c:pt>
                <c:pt idx="1657">
                  <c:v>0.129</c:v>
                </c:pt>
                <c:pt idx="1658">
                  <c:v>0.13400000000000001</c:v>
                </c:pt>
                <c:pt idx="1659">
                  <c:v>0.13</c:v>
                </c:pt>
                <c:pt idx="1660">
                  <c:v>0.13200000000000001</c:v>
                </c:pt>
                <c:pt idx="1661">
                  <c:v>0.13700000000000001</c:v>
                </c:pt>
                <c:pt idx="1662">
                  <c:v>0.15100000000000008</c:v>
                </c:pt>
                <c:pt idx="1663">
                  <c:v>0.15400000000000008</c:v>
                </c:pt>
                <c:pt idx="1664">
                  <c:v>0.16700000000000012</c:v>
                </c:pt>
                <c:pt idx="1665">
                  <c:v>0.18200000000000008</c:v>
                </c:pt>
                <c:pt idx="1666">
                  <c:v>0.21000000000000008</c:v>
                </c:pt>
                <c:pt idx="1667">
                  <c:v>0.21500000000000008</c:v>
                </c:pt>
                <c:pt idx="1668">
                  <c:v>0.23200000000000001</c:v>
                </c:pt>
                <c:pt idx="1669">
                  <c:v>0.22900000000000009</c:v>
                </c:pt>
                <c:pt idx="1670">
                  <c:v>0.22200000000000009</c:v>
                </c:pt>
                <c:pt idx="1671">
                  <c:v>0.20500000000000004</c:v>
                </c:pt>
                <c:pt idx="1672">
                  <c:v>0.2</c:v>
                </c:pt>
                <c:pt idx="1673">
                  <c:v>0.20300000000000001</c:v>
                </c:pt>
                <c:pt idx="1674">
                  <c:v>0.17800000000000007</c:v>
                </c:pt>
                <c:pt idx="1675">
                  <c:v>0.14900000000000008</c:v>
                </c:pt>
                <c:pt idx="1676">
                  <c:v>0.12100000000000002</c:v>
                </c:pt>
                <c:pt idx="1677">
                  <c:v>0.12100000000000002</c:v>
                </c:pt>
                <c:pt idx="1678">
                  <c:v>0.10500000000000002</c:v>
                </c:pt>
                <c:pt idx="1679">
                  <c:v>9.5000000000000057E-2</c:v>
                </c:pt>
                <c:pt idx="1680">
                  <c:v>9.4000000000000056E-2</c:v>
                </c:pt>
                <c:pt idx="1681">
                  <c:v>0.10199999999999998</c:v>
                </c:pt>
                <c:pt idx="1682">
                  <c:v>9.6000000000000058E-2</c:v>
                </c:pt>
                <c:pt idx="1683">
                  <c:v>0.11700000000000008</c:v>
                </c:pt>
                <c:pt idx="1684">
                  <c:v>0.127</c:v>
                </c:pt>
                <c:pt idx="1685">
                  <c:v>0.13900000000000001</c:v>
                </c:pt>
                <c:pt idx="1686">
                  <c:v>0.11300000000000004</c:v>
                </c:pt>
                <c:pt idx="1687">
                  <c:v>0.10299999999999998</c:v>
                </c:pt>
                <c:pt idx="1688">
                  <c:v>0.13200000000000001</c:v>
                </c:pt>
                <c:pt idx="1689">
                  <c:v>0.13100000000000001</c:v>
                </c:pt>
                <c:pt idx="1690">
                  <c:v>0.126</c:v>
                </c:pt>
                <c:pt idx="1691">
                  <c:v>0.125</c:v>
                </c:pt>
                <c:pt idx="1692">
                  <c:v>0.13800000000000001</c:v>
                </c:pt>
                <c:pt idx="1693">
                  <c:v>0.15700000000000008</c:v>
                </c:pt>
                <c:pt idx="1694">
                  <c:v>0.16100000000000009</c:v>
                </c:pt>
                <c:pt idx="1695">
                  <c:v>0.18000000000000008</c:v>
                </c:pt>
                <c:pt idx="1696">
                  <c:v>0.16800000000000012</c:v>
                </c:pt>
                <c:pt idx="1697">
                  <c:v>0.15800000000000008</c:v>
                </c:pt>
                <c:pt idx="1698">
                  <c:v>0.16100000000000009</c:v>
                </c:pt>
                <c:pt idx="1699">
                  <c:v>0.15100000000000008</c:v>
                </c:pt>
                <c:pt idx="1700">
                  <c:v>0.15200000000000008</c:v>
                </c:pt>
                <c:pt idx="1701">
                  <c:v>0.18600000000000008</c:v>
                </c:pt>
                <c:pt idx="1702">
                  <c:v>0.16100000000000009</c:v>
                </c:pt>
                <c:pt idx="1703">
                  <c:v>0.18900000000000008</c:v>
                </c:pt>
                <c:pt idx="1704">
                  <c:v>0.16800000000000012</c:v>
                </c:pt>
                <c:pt idx="1705">
                  <c:v>0.16500000000000009</c:v>
                </c:pt>
                <c:pt idx="1706">
                  <c:v>0.17600000000000007</c:v>
                </c:pt>
                <c:pt idx="1707">
                  <c:v>0.17300000000000001</c:v>
                </c:pt>
                <c:pt idx="1708">
                  <c:v>0.15600000000000008</c:v>
                </c:pt>
                <c:pt idx="1709">
                  <c:v>0.15700000000000008</c:v>
                </c:pt>
                <c:pt idx="1710">
                  <c:v>0.17</c:v>
                </c:pt>
                <c:pt idx="1711">
                  <c:v>0.18100000000000008</c:v>
                </c:pt>
                <c:pt idx="1712">
                  <c:v>0.19900000000000012</c:v>
                </c:pt>
                <c:pt idx="1713">
                  <c:v>0.22200000000000009</c:v>
                </c:pt>
                <c:pt idx="1714">
                  <c:v>0.23300000000000001</c:v>
                </c:pt>
                <c:pt idx="1715">
                  <c:v>0.24000000000000007</c:v>
                </c:pt>
                <c:pt idx="1716">
                  <c:v>0.21000000000000008</c:v>
                </c:pt>
                <c:pt idx="1717">
                  <c:v>0.19800000000000009</c:v>
                </c:pt>
                <c:pt idx="1718">
                  <c:v>0.15900000000000009</c:v>
                </c:pt>
                <c:pt idx="1719">
                  <c:v>0.12000000000000002</c:v>
                </c:pt>
                <c:pt idx="1720">
                  <c:v>0.11500000000000005</c:v>
                </c:pt>
                <c:pt idx="1721">
                  <c:v>0.11700000000000008</c:v>
                </c:pt>
                <c:pt idx="1722">
                  <c:v>0.11200000000000004</c:v>
                </c:pt>
                <c:pt idx="1723">
                  <c:v>0.11100000000000004</c:v>
                </c:pt>
                <c:pt idx="1724">
                  <c:v>0.11300000000000004</c:v>
                </c:pt>
                <c:pt idx="1725">
                  <c:v>0.11300000000000004</c:v>
                </c:pt>
                <c:pt idx="1726">
                  <c:v>0.10199999999999998</c:v>
                </c:pt>
                <c:pt idx="1727">
                  <c:v>0.10199999999999998</c:v>
                </c:pt>
                <c:pt idx="1728">
                  <c:v>0.10900000000000004</c:v>
                </c:pt>
                <c:pt idx="1729">
                  <c:v>0.10299999999999998</c:v>
                </c:pt>
                <c:pt idx="1730">
                  <c:v>0.11200000000000004</c:v>
                </c:pt>
                <c:pt idx="1731">
                  <c:v>0.12200000000000004</c:v>
                </c:pt>
                <c:pt idx="1732">
                  <c:v>0.11600000000000008</c:v>
                </c:pt>
                <c:pt idx="1733">
                  <c:v>0.11899999999999999</c:v>
                </c:pt>
                <c:pt idx="1734">
                  <c:v>0.10600000000000002</c:v>
                </c:pt>
                <c:pt idx="1735">
                  <c:v>0.10199999999999998</c:v>
                </c:pt>
                <c:pt idx="1736">
                  <c:v>0.10199999999999998</c:v>
                </c:pt>
                <c:pt idx="1737">
                  <c:v>0.10299999999999998</c:v>
                </c:pt>
                <c:pt idx="1738">
                  <c:v>9.9000000000000074E-2</c:v>
                </c:pt>
                <c:pt idx="1739">
                  <c:v>0.10400000000000002</c:v>
                </c:pt>
                <c:pt idx="1740">
                  <c:v>0.10199999999999998</c:v>
                </c:pt>
                <c:pt idx="1741">
                  <c:v>0.10700000000000004</c:v>
                </c:pt>
                <c:pt idx="1742">
                  <c:v>0.10800000000000004</c:v>
                </c:pt>
                <c:pt idx="1743">
                  <c:v>0.10400000000000002</c:v>
                </c:pt>
                <c:pt idx="1744">
                  <c:v>0.10700000000000004</c:v>
                </c:pt>
                <c:pt idx="1745">
                  <c:v>0.10700000000000004</c:v>
                </c:pt>
                <c:pt idx="1746">
                  <c:v>0.10100000000000002</c:v>
                </c:pt>
                <c:pt idx="1747">
                  <c:v>0.10800000000000004</c:v>
                </c:pt>
                <c:pt idx="1748">
                  <c:v>0.11100000000000004</c:v>
                </c:pt>
                <c:pt idx="1749">
                  <c:v>0.12000000000000002</c:v>
                </c:pt>
                <c:pt idx="1750">
                  <c:v>0.12300000000000004</c:v>
                </c:pt>
                <c:pt idx="1751">
                  <c:v>0.11200000000000004</c:v>
                </c:pt>
                <c:pt idx="1752">
                  <c:v>0.11000000000000004</c:v>
                </c:pt>
                <c:pt idx="1753">
                  <c:v>0.12000000000000002</c:v>
                </c:pt>
                <c:pt idx="1754">
                  <c:v>0.128</c:v>
                </c:pt>
                <c:pt idx="1755">
                  <c:v>0.14000000000000001</c:v>
                </c:pt>
                <c:pt idx="1756">
                  <c:v>0.15000000000000008</c:v>
                </c:pt>
                <c:pt idx="1757">
                  <c:v>0.17</c:v>
                </c:pt>
                <c:pt idx="1758">
                  <c:v>0.20800000000000007</c:v>
                </c:pt>
                <c:pt idx="1759">
                  <c:v>0.20100000000000001</c:v>
                </c:pt>
                <c:pt idx="1760">
                  <c:v>0.17700000000000007</c:v>
                </c:pt>
                <c:pt idx="1761">
                  <c:v>0.17600000000000007</c:v>
                </c:pt>
                <c:pt idx="1762">
                  <c:v>0.16600000000000009</c:v>
                </c:pt>
                <c:pt idx="1763">
                  <c:v>0.16900000000000012</c:v>
                </c:pt>
                <c:pt idx="1764">
                  <c:v>0.16100000000000009</c:v>
                </c:pt>
                <c:pt idx="1765">
                  <c:v>0.16100000000000009</c:v>
                </c:pt>
                <c:pt idx="1766">
                  <c:v>0.14900000000000008</c:v>
                </c:pt>
                <c:pt idx="1767">
                  <c:v>0.13700000000000001</c:v>
                </c:pt>
                <c:pt idx="1768">
                  <c:v>0.14000000000000001</c:v>
                </c:pt>
                <c:pt idx="1769">
                  <c:v>0.15400000000000008</c:v>
                </c:pt>
                <c:pt idx="1770">
                  <c:v>0.16500000000000009</c:v>
                </c:pt>
                <c:pt idx="1771">
                  <c:v>0.13400000000000001</c:v>
                </c:pt>
                <c:pt idx="1772">
                  <c:v>0.2</c:v>
                </c:pt>
                <c:pt idx="1773">
                  <c:v>0.20400000000000001</c:v>
                </c:pt>
                <c:pt idx="1774">
                  <c:v>0.18800000000000008</c:v>
                </c:pt>
                <c:pt idx="1775">
                  <c:v>0</c:v>
                </c:pt>
                <c:pt idx="1776">
                  <c:v>0.15700000000000008</c:v>
                </c:pt>
                <c:pt idx="1777">
                  <c:v>0.11799999999999999</c:v>
                </c:pt>
                <c:pt idx="1778">
                  <c:v>0.10400000000000002</c:v>
                </c:pt>
                <c:pt idx="1779">
                  <c:v>0.10100000000000002</c:v>
                </c:pt>
                <c:pt idx="1780">
                  <c:v>9.4000000000000056E-2</c:v>
                </c:pt>
                <c:pt idx="1781">
                  <c:v>9.0000000000000052E-2</c:v>
                </c:pt>
                <c:pt idx="1782">
                  <c:v>0.10100000000000002</c:v>
                </c:pt>
                <c:pt idx="1783">
                  <c:v>8.1000000000000044E-2</c:v>
                </c:pt>
                <c:pt idx="1784">
                  <c:v>8.4000000000000075E-2</c:v>
                </c:pt>
                <c:pt idx="1785">
                  <c:v>9.2000000000000026E-2</c:v>
                </c:pt>
                <c:pt idx="1786">
                  <c:v>8.5000000000000048E-2</c:v>
                </c:pt>
                <c:pt idx="1787">
                  <c:v>9.1000000000000025E-2</c:v>
                </c:pt>
                <c:pt idx="1788">
                  <c:v>9.6000000000000058E-2</c:v>
                </c:pt>
                <c:pt idx="1789">
                  <c:v>0.10100000000000002</c:v>
                </c:pt>
                <c:pt idx="1790">
                  <c:v>0.10199999999999998</c:v>
                </c:pt>
                <c:pt idx="1791">
                  <c:v>0.10299999999999998</c:v>
                </c:pt>
                <c:pt idx="1792">
                  <c:v>9.9000000000000074E-2</c:v>
                </c:pt>
                <c:pt idx="1793">
                  <c:v>8.6000000000000063E-2</c:v>
                </c:pt>
                <c:pt idx="1794">
                  <c:v>8.1000000000000044E-2</c:v>
                </c:pt>
                <c:pt idx="1795">
                  <c:v>8.2000000000000003E-2</c:v>
                </c:pt>
                <c:pt idx="1796">
                  <c:v>8.6000000000000063E-2</c:v>
                </c:pt>
                <c:pt idx="1797">
                  <c:v>8.6000000000000063E-2</c:v>
                </c:pt>
                <c:pt idx="1798">
                  <c:v>7.8000000000000042E-2</c:v>
                </c:pt>
                <c:pt idx="1799">
                  <c:v>8.8000000000000064E-2</c:v>
                </c:pt>
                <c:pt idx="1800">
                  <c:v>9.2000000000000026E-2</c:v>
                </c:pt>
                <c:pt idx="1801">
                  <c:v>8.9000000000000079E-2</c:v>
                </c:pt>
                <c:pt idx="1802">
                  <c:v>8.0000000000000057E-2</c:v>
                </c:pt>
                <c:pt idx="1803">
                  <c:v>8.2000000000000003E-2</c:v>
                </c:pt>
                <c:pt idx="1804">
                  <c:v>8.300000000000006E-2</c:v>
                </c:pt>
                <c:pt idx="1805">
                  <c:v>7.8000000000000042E-2</c:v>
                </c:pt>
                <c:pt idx="1806">
                  <c:v>7.8000000000000042E-2</c:v>
                </c:pt>
                <c:pt idx="1807">
                  <c:v>8.0000000000000057E-2</c:v>
                </c:pt>
                <c:pt idx="1808">
                  <c:v>7.8000000000000042E-2</c:v>
                </c:pt>
                <c:pt idx="1809">
                  <c:v>7.8000000000000042E-2</c:v>
                </c:pt>
                <c:pt idx="1810">
                  <c:v>8.5000000000000048E-2</c:v>
                </c:pt>
                <c:pt idx="1811">
                  <c:v>8.7000000000000022E-2</c:v>
                </c:pt>
                <c:pt idx="1812">
                  <c:v>9.1000000000000025E-2</c:v>
                </c:pt>
                <c:pt idx="1813">
                  <c:v>8.4000000000000075E-2</c:v>
                </c:pt>
                <c:pt idx="1814">
                  <c:v>0.24400000000000008</c:v>
                </c:pt>
                <c:pt idx="1815">
                  <c:v>0.41000000000000014</c:v>
                </c:pt>
                <c:pt idx="1816">
                  <c:v>0.41500000000000015</c:v>
                </c:pt>
                <c:pt idx="1817">
                  <c:v>0.28400000000000014</c:v>
                </c:pt>
                <c:pt idx="1818">
                  <c:v>0.254</c:v>
                </c:pt>
                <c:pt idx="1819">
                  <c:v>0.25600000000000001</c:v>
                </c:pt>
                <c:pt idx="1820">
                  <c:v>0.25600000000000001</c:v>
                </c:pt>
                <c:pt idx="1821">
                  <c:v>0.27200000000000002</c:v>
                </c:pt>
                <c:pt idx="1822">
                  <c:v>0.24700000000000008</c:v>
                </c:pt>
                <c:pt idx="1823">
                  <c:v>0.22000000000000008</c:v>
                </c:pt>
                <c:pt idx="1824">
                  <c:v>0.20800000000000007</c:v>
                </c:pt>
                <c:pt idx="1825">
                  <c:v>0.19200000000000009</c:v>
                </c:pt>
                <c:pt idx="1826">
                  <c:v>0.18300000000000008</c:v>
                </c:pt>
                <c:pt idx="1827">
                  <c:v>0.17300000000000001</c:v>
                </c:pt>
                <c:pt idx="1828">
                  <c:v>0.16000000000000009</c:v>
                </c:pt>
                <c:pt idx="1829">
                  <c:v>0.15500000000000008</c:v>
                </c:pt>
                <c:pt idx="1830">
                  <c:v>0.16000000000000009</c:v>
                </c:pt>
                <c:pt idx="1831">
                  <c:v>0.17400000000000004</c:v>
                </c:pt>
                <c:pt idx="1832">
                  <c:v>0.21800000000000008</c:v>
                </c:pt>
                <c:pt idx="1833">
                  <c:v>0.17900000000000008</c:v>
                </c:pt>
                <c:pt idx="1834">
                  <c:v>0.16800000000000012</c:v>
                </c:pt>
                <c:pt idx="1835">
                  <c:v>0.13600000000000001</c:v>
                </c:pt>
                <c:pt idx="1836">
                  <c:v>0.11799999999999999</c:v>
                </c:pt>
                <c:pt idx="1837">
                  <c:v>0.13700000000000001</c:v>
                </c:pt>
                <c:pt idx="1838">
                  <c:v>0.11600000000000008</c:v>
                </c:pt>
                <c:pt idx="1839">
                  <c:v>0.10500000000000002</c:v>
                </c:pt>
                <c:pt idx="1840">
                  <c:v>9.5000000000000057E-2</c:v>
                </c:pt>
                <c:pt idx="1841">
                  <c:v>9.5000000000000057E-2</c:v>
                </c:pt>
                <c:pt idx="1842">
                  <c:v>9.5000000000000057E-2</c:v>
                </c:pt>
                <c:pt idx="1843">
                  <c:v>9.5000000000000057E-2</c:v>
                </c:pt>
                <c:pt idx="1844">
                  <c:v>8.8000000000000064E-2</c:v>
                </c:pt>
                <c:pt idx="1845">
                  <c:v>8.8000000000000064E-2</c:v>
                </c:pt>
                <c:pt idx="1846">
                  <c:v>9.1000000000000025E-2</c:v>
                </c:pt>
                <c:pt idx="1847">
                  <c:v>9.4000000000000056E-2</c:v>
                </c:pt>
                <c:pt idx="1848">
                  <c:v>8.9000000000000079E-2</c:v>
                </c:pt>
                <c:pt idx="1849">
                  <c:v>8.9000000000000079E-2</c:v>
                </c:pt>
                <c:pt idx="1850">
                  <c:v>8.9000000000000079E-2</c:v>
                </c:pt>
                <c:pt idx="1851">
                  <c:v>9.5000000000000057E-2</c:v>
                </c:pt>
                <c:pt idx="1852">
                  <c:v>0.1</c:v>
                </c:pt>
                <c:pt idx="1853">
                  <c:v>9.2000000000000026E-2</c:v>
                </c:pt>
                <c:pt idx="1854">
                  <c:v>9.8000000000000101E-2</c:v>
                </c:pt>
                <c:pt idx="1855">
                  <c:v>9.7000000000000045E-2</c:v>
                </c:pt>
                <c:pt idx="1856">
                  <c:v>9.7000000000000045E-2</c:v>
                </c:pt>
                <c:pt idx="1857">
                  <c:v>9.7000000000000045E-2</c:v>
                </c:pt>
                <c:pt idx="1858">
                  <c:v>9.7000000000000045E-2</c:v>
                </c:pt>
                <c:pt idx="1859">
                  <c:v>9.7000000000000045E-2</c:v>
                </c:pt>
                <c:pt idx="1860">
                  <c:v>0.11400000000000005</c:v>
                </c:pt>
                <c:pt idx="1861">
                  <c:v>0.11500000000000005</c:v>
                </c:pt>
                <c:pt idx="1862">
                  <c:v>0.13500000000000001</c:v>
                </c:pt>
                <c:pt idx="1863">
                  <c:v>0.13500000000000001</c:v>
                </c:pt>
                <c:pt idx="1864">
                  <c:v>0.13500000000000001</c:v>
                </c:pt>
                <c:pt idx="1865">
                  <c:v>0.13500000000000001</c:v>
                </c:pt>
                <c:pt idx="1866">
                  <c:v>0.13500000000000001</c:v>
                </c:pt>
                <c:pt idx="1867">
                  <c:v>0.13500000000000001</c:v>
                </c:pt>
                <c:pt idx="1868">
                  <c:v>0.13500000000000001</c:v>
                </c:pt>
                <c:pt idx="1869">
                  <c:v>0.13500000000000001</c:v>
                </c:pt>
                <c:pt idx="1870">
                  <c:v>0.13500000000000001</c:v>
                </c:pt>
                <c:pt idx="1871">
                  <c:v>0.13500000000000001</c:v>
                </c:pt>
                <c:pt idx="1872">
                  <c:v>0.13500000000000001</c:v>
                </c:pt>
                <c:pt idx="1873">
                  <c:v>0.13500000000000001</c:v>
                </c:pt>
                <c:pt idx="1874">
                  <c:v>0.11899999999999999</c:v>
                </c:pt>
                <c:pt idx="1875">
                  <c:v>0.11899999999999999</c:v>
                </c:pt>
                <c:pt idx="1876">
                  <c:v>0.11899999999999999</c:v>
                </c:pt>
                <c:pt idx="1877">
                  <c:v>0.11899999999999999</c:v>
                </c:pt>
                <c:pt idx="1878">
                  <c:v>0.11899999999999999</c:v>
                </c:pt>
                <c:pt idx="1879">
                  <c:v>0.11899999999999999</c:v>
                </c:pt>
                <c:pt idx="1880">
                  <c:v>0.11899999999999999</c:v>
                </c:pt>
                <c:pt idx="1881">
                  <c:v>0.11899999999999999</c:v>
                </c:pt>
                <c:pt idx="1882">
                  <c:v>0.11899999999999999</c:v>
                </c:pt>
                <c:pt idx="1883">
                  <c:v>0.11899999999999999</c:v>
                </c:pt>
                <c:pt idx="1884">
                  <c:v>0.11899999999999999</c:v>
                </c:pt>
                <c:pt idx="1885">
                  <c:v>0.11899999999999999</c:v>
                </c:pt>
                <c:pt idx="1886">
                  <c:v>0.11899999999999999</c:v>
                </c:pt>
                <c:pt idx="1887">
                  <c:v>0.11899999999999999</c:v>
                </c:pt>
                <c:pt idx="1888">
                  <c:v>0.11899999999999999</c:v>
                </c:pt>
                <c:pt idx="1889">
                  <c:v>0.125</c:v>
                </c:pt>
                <c:pt idx="1890">
                  <c:v>0.13900000000000001</c:v>
                </c:pt>
                <c:pt idx="1891">
                  <c:v>0.25</c:v>
                </c:pt>
                <c:pt idx="1892">
                  <c:v>0.24800000000000008</c:v>
                </c:pt>
                <c:pt idx="1893">
                  <c:v>0.18600000000000008</c:v>
                </c:pt>
                <c:pt idx="1894">
                  <c:v>0</c:v>
                </c:pt>
                <c:pt idx="1895">
                  <c:v>0</c:v>
                </c:pt>
                <c:pt idx="1896">
                  <c:v>0</c:v>
                </c:pt>
                <c:pt idx="1897">
                  <c:v>0</c:v>
                </c:pt>
                <c:pt idx="1898">
                  <c:v>0</c:v>
                </c:pt>
                <c:pt idx="1899">
                  <c:v>0</c:v>
                </c:pt>
                <c:pt idx="1900">
                  <c:v>0</c:v>
                </c:pt>
                <c:pt idx="1901">
                  <c:v>0</c:v>
                </c:pt>
                <c:pt idx="1902">
                  <c:v>0</c:v>
                </c:pt>
                <c:pt idx="1903">
                  <c:v>0</c:v>
                </c:pt>
                <c:pt idx="1904">
                  <c:v>0</c:v>
                </c:pt>
                <c:pt idx="1905">
                  <c:v>0</c:v>
                </c:pt>
                <c:pt idx="1906">
                  <c:v>1.478</c:v>
                </c:pt>
                <c:pt idx="1907">
                  <c:v>0</c:v>
                </c:pt>
                <c:pt idx="1908">
                  <c:v>0</c:v>
                </c:pt>
                <c:pt idx="1909">
                  <c:v>0</c:v>
                </c:pt>
                <c:pt idx="1910">
                  <c:v>0.10199999999999998</c:v>
                </c:pt>
                <c:pt idx="1911">
                  <c:v>9.0000000000000052E-2</c:v>
                </c:pt>
                <c:pt idx="1912">
                  <c:v>6.5000000000000044E-2</c:v>
                </c:pt>
                <c:pt idx="1913">
                  <c:v>7.5000000000000039E-2</c:v>
                </c:pt>
                <c:pt idx="1914">
                  <c:v>7.7000000000000041E-2</c:v>
                </c:pt>
                <c:pt idx="1915">
                  <c:v>8.6000000000000063E-2</c:v>
                </c:pt>
                <c:pt idx="1916">
                  <c:v>8.4000000000000075E-2</c:v>
                </c:pt>
                <c:pt idx="1917">
                  <c:v>8.300000000000006E-2</c:v>
                </c:pt>
                <c:pt idx="1918">
                  <c:v>8.9000000000000079E-2</c:v>
                </c:pt>
                <c:pt idx="1919">
                  <c:v>0.10199999999999998</c:v>
                </c:pt>
                <c:pt idx="1920">
                  <c:v>0.10800000000000004</c:v>
                </c:pt>
                <c:pt idx="1921">
                  <c:v>0.11200000000000004</c:v>
                </c:pt>
                <c:pt idx="1922">
                  <c:v>0</c:v>
                </c:pt>
                <c:pt idx="1923">
                  <c:v>0</c:v>
                </c:pt>
                <c:pt idx="1924">
                  <c:v>0</c:v>
                </c:pt>
                <c:pt idx="1925">
                  <c:v>0</c:v>
                </c:pt>
                <c:pt idx="1926">
                  <c:v>0</c:v>
                </c:pt>
                <c:pt idx="1927">
                  <c:v>0</c:v>
                </c:pt>
                <c:pt idx="1928">
                  <c:v>0</c:v>
                </c:pt>
                <c:pt idx="1929">
                  <c:v>0</c:v>
                </c:pt>
                <c:pt idx="1930">
                  <c:v>0</c:v>
                </c:pt>
                <c:pt idx="1931">
                  <c:v>0</c:v>
                </c:pt>
                <c:pt idx="1932">
                  <c:v>0</c:v>
                </c:pt>
                <c:pt idx="1933">
                  <c:v>0</c:v>
                </c:pt>
                <c:pt idx="1934">
                  <c:v>0</c:v>
                </c:pt>
                <c:pt idx="1935">
                  <c:v>7.5000000000000039E-2</c:v>
                </c:pt>
                <c:pt idx="1936">
                  <c:v>7.2000000000000036E-2</c:v>
                </c:pt>
                <c:pt idx="1937">
                  <c:v>8.6000000000000063E-2</c:v>
                </c:pt>
                <c:pt idx="1938">
                  <c:v>9.1000000000000025E-2</c:v>
                </c:pt>
                <c:pt idx="1939">
                  <c:v>8.1000000000000044E-2</c:v>
                </c:pt>
                <c:pt idx="1940">
                  <c:v>7.1000000000000021E-2</c:v>
                </c:pt>
                <c:pt idx="1941">
                  <c:v>6.9000000000000047E-2</c:v>
                </c:pt>
                <c:pt idx="1942">
                  <c:v>6.5000000000000044E-2</c:v>
                </c:pt>
                <c:pt idx="1943">
                  <c:v>6.9000000000000047E-2</c:v>
                </c:pt>
                <c:pt idx="1944">
                  <c:v>7.5000000000000039E-2</c:v>
                </c:pt>
                <c:pt idx="1945">
                  <c:v>7.5000000000000039E-2</c:v>
                </c:pt>
                <c:pt idx="1946">
                  <c:v>8.0000000000000057E-2</c:v>
                </c:pt>
                <c:pt idx="1947">
                  <c:v>7.4000000000000038E-2</c:v>
                </c:pt>
                <c:pt idx="1948">
                  <c:v>7.4000000000000038E-2</c:v>
                </c:pt>
                <c:pt idx="1949">
                  <c:v>7.0000000000000034E-2</c:v>
                </c:pt>
                <c:pt idx="1950">
                  <c:v>7.2000000000000036E-2</c:v>
                </c:pt>
                <c:pt idx="1951">
                  <c:v>8.300000000000006E-2</c:v>
                </c:pt>
                <c:pt idx="1952">
                  <c:v>9.6000000000000058E-2</c:v>
                </c:pt>
                <c:pt idx="1953">
                  <c:v>0.10100000000000002</c:v>
                </c:pt>
                <c:pt idx="1954">
                  <c:v>9.6000000000000058E-2</c:v>
                </c:pt>
                <c:pt idx="1955">
                  <c:v>7.4000000000000038E-2</c:v>
                </c:pt>
                <c:pt idx="1956">
                  <c:v>7.2000000000000036E-2</c:v>
                </c:pt>
                <c:pt idx="1957">
                  <c:v>8.300000000000006E-2</c:v>
                </c:pt>
                <c:pt idx="1958">
                  <c:v>6.8000000000000033E-2</c:v>
                </c:pt>
                <c:pt idx="1959">
                  <c:v>6.8000000000000033E-2</c:v>
                </c:pt>
                <c:pt idx="1960">
                  <c:v>6.8000000000000033E-2</c:v>
                </c:pt>
                <c:pt idx="1961">
                  <c:v>6.1000000000000026E-2</c:v>
                </c:pt>
                <c:pt idx="1962">
                  <c:v>0</c:v>
                </c:pt>
                <c:pt idx="1963">
                  <c:v>5.0000000000000031E-2</c:v>
                </c:pt>
                <c:pt idx="1964">
                  <c:v>4.200000000000003E-2</c:v>
                </c:pt>
                <c:pt idx="1965">
                  <c:v>4.5000000000000026E-2</c:v>
                </c:pt>
                <c:pt idx="1966">
                  <c:v>4.5000000000000026E-2</c:v>
                </c:pt>
                <c:pt idx="1967">
                  <c:v>4.6000000000000013E-2</c:v>
                </c:pt>
                <c:pt idx="1968">
                  <c:v>4.9000000000000037E-2</c:v>
                </c:pt>
                <c:pt idx="1969">
                  <c:v>4.7000000000000028E-2</c:v>
                </c:pt>
                <c:pt idx="1970">
                  <c:v>3.9000000000000021E-2</c:v>
                </c:pt>
                <c:pt idx="1971">
                  <c:v>3.9000000000000021E-2</c:v>
                </c:pt>
                <c:pt idx="1972">
                  <c:v>3.9000000000000021E-2</c:v>
                </c:pt>
                <c:pt idx="1973">
                  <c:v>4.3000000000000003E-2</c:v>
                </c:pt>
                <c:pt idx="1974">
                  <c:v>5.2000000000000032E-2</c:v>
                </c:pt>
                <c:pt idx="1975">
                  <c:v>5.3000000000000026E-2</c:v>
                </c:pt>
                <c:pt idx="1976">
                  <c:v>5.1000000000000004E-2</c:v>
                </c:pt>
                <c:pt idx="1977">
                  <c:v>5.3000000000000026E-2</c:v>
                </c:pt>
                <c:pt idx="1978">
                  <c:v>5.8000000000000031E-2</c:v>
                </c:pt>
                <c:pt idx="1979">
                  <c:v>5.9000000000000032E-2</c:v>
                </c:pt>
                <c:pt idx="1980">
                  <c:v>5.6000000000000022E-2</c:v>
                </c:pt>
                <c:pt idx="1981">
                  <c:v>5.8000000000000031E-2</c:v>
                </c:pt>
                <c:pt idx="1982">
                  <c:v>5.8000000000000031E-2</c:v>
                </c:pt>
                <c:pt idx="1983">
                  <c:v>5.7000000000000037E-2</c:v>
                </c:pt>
                <c:pt idx="1984">
                  <c:v>6.0000000000000032E-2</c:v>
                </c:pt>
                <c:pt idx="1985">
                  <c:v>5.8000000000000031E-2</c:v>
                </c:pt>
                <c:pt idx="1986">
                  <c:v>6.1000000000000026E-2</c:v>
                </c:pt>
                <c:pt idx="1987">
                  <c:v>5.1000000000000004E-2</c:v>
                </c:pt>
                <c:pt idx="1988">
                  <c:v>3.6000000000000018E-2</c:v>
                </c:pt>
                <c:pt idx="1989">
                  <c:v>5.2000000000000032E-2</c:v>
                </c:pt>
                <c:pt idx="1990">
                  <c:v>4.5000000000000026E-2</c:v>
                </c:pt>
                <c:pt idx="1991">
                  <c:v>4.6000000000000013E-2</c:v>
                </c:pt>
                <c:pt idx="1992">
                  <c:v>4.8000000000000029E-2</c:v>
                </c:pt>
                <c:pt idx="1993">
                  <c:v>5.2000000000000032E-2</c:v>
                </c:pt>
                <c:pt idx="1994">
                  <c:v>5.3000000000000026E-2</c:v>
                </c:pt>
                <c:pt idx="1995">
                  <c:v>5.4000000000000034E-2</c:v>
                </c:pt>
                <c:pt idx="1996">
                  <c:v>5.8000000000000031E-2</c:v>
                </c:pt>
                <c:pt idx="1997">
                  <c:v>6.0000000000000032E-2</c:v>
                </c:pt>
                <c:pt idx="1998">
                  <c:v>5.6000000000000022E-2</c:v>
                </c:pt>
                <c:pt idx="1999">
                  <c:v>5.3000000000000026E-2</c:v>
                </c:pt>
                <c:pt idx="2000">
                  <c:v>5.2000000000000032E-2</c:v>
                </c:pt>
                <c:pt idx="2001">
                  <c:v>5.7000000000000037E-2</c:v>
                </c:pt>
                <c:pt idx="2002">
                  <c:v>5.7000000000000037E-2</c:v>
                </c:pt>
                <c:pt idx="2003">
                  <c:v>5.2000000000000032E-2</c:v>
                </c:pt>
                <c:pt idx="2004">
                  <c:v>5.4000000000000034E-2</c:v>
                </c:pt>
                <c:pt idx="2005">
                  <c:v>5.7000000000000037E-2</c:v>
                </c:pt>
                <c:pt idx="2006">
                  <c:v>5.9000000000000032E-2</c:v>
                </c:pt>
                <c:pt idx="2007">
                  <c:v>5.5000000000000028E-2</c:v>
                </c:pt>
                <c:pt idx="2008">
                  <c:v>5.6000000000000022E-2</c:v>
                </c:pt>
                <c:pt idx="2009">
                  <c:v>5.4000000000000034E-2</c:v>
                </c:pt>
                <c:pt idx="2010">
                  <c:v>5.5000000000000028E-2</c:v>
                </c:pt>
                <c:pt idx="2011">
                  <c:v>3.6000000000000018E-2</c:v>
                </c:pt>
                <c:pt idx="2012">
                  <c:v>2.9000000000000015E-2</c:v>
                </c:pt>
                <c:pt idx="2013">
                  <c:v>3.2000000000000021E-2</c:v>
                </c:pt>
                <c:pt idx="2014">
                  <c:v>2.4000000000000014E-2</c:v>
                </c:pt>
                <c:pt idx="2015">
                  <c:v>2.0000000000000014E-2</c:v>
                </c:pt>
                <c:pt idx="2016">
                  <c:v>0</c:v>
                </c:pt>
                <c:pt idx="2017">
                  <c:v>0</c:v>
                </c:pt>
                <c:pt idx="2018">
                  <c:v>0</c:v>
                </c:pt>
                <c:pt idx="2019">
                  <c:v>0</c:v>
                </c:pt>
                <c:pt idx="2020">
                  <c:v>2.1000000000000015E-2</c:v>
                </c:pt>
                <c:pt idx="2021">
                  <c:v>2.300000000000001E-2</c:v>
                </c:pt>
                <c:pt idx="2022">
                  <c:v>2.4000000000000014E-2</c:v>
                </c:pt>
                <c:pt idx="2023">
                  <c:v>2.4000000000000014E-2</c:v>
                </c:pt>
                <c:pt idx="2024">
                  <c:v>2.4000000000000014E-2</c:v>
                </c:pt>
                <c:pt idx="2025">
                  <c:v>2.9000000000000015E-2</c:v>
                </c:pt>
                <c:pt idx="2026">
                  <c:v>2.9000000000000015E-2</c:v>
                </c:pt>
                <c:pt idx="2027">
                  <c:v>2.7000000000000024E-2</c:v>
                </c:pt>
                <c:pt idx="2028">
                  <c:v>2.7000000000000024E-2</c:v>
                </c:pt>
                <c:pt idx="2029">
                  <c:v>2.7000000000000024E-2</c:v>
                </c:pt>
                <c:pt idx="2030">
                  <c:v>2.7000000000000024E-2</c:v>
                </c:pt>
                <c:pt idx="2031">
                  <c:v>2.7000000000000024E-2</c:v>
                </c:pt>
                <c:pt idx="2032">
                  <c:v>2.7000000000000024E-2</c:v>
                </c:pt>
                <c:pt idx="2033">
                  <c:v>2.7000000000000024E-2</c:v>
                </c:pt>
                <c:pt idx="2034">
                  <c:v>2.7000000000000024E-2</c:v>
                </c:pt>
                <c:pt idx="2035">
                  <c:v>2.7000000000000024E-2</c:v>
                </c:pt>
                <c:pt idx="2036">
                  <c:v>2.7000000000000024E-2</c:v>
                </c:pt>
                <c:pt idx="2037">
                  <c:v>2.7000000000000024E-2</c:v>
                </c:pt>
                <c:pt idx="2038">
                  <c:v>2.7000000000000024E-2</c:v>
                </c:pt>
                <c:pt idx="2039">
                  <c:v>2.7000000000000024E-2</c:v>
                </c:pt>
                <c:pt idx="2040">
                  <c:v>2.8000000000000011E-2</c:v>
                </c:pt>
                <c:pt idx="2041">
                  <c:v>2.8000000000000011E-2</c:v>
                </c:pt>
                <c:pt idx="2042">
                  <c:v>0</c:v>
                </c:pt>
                <c:pt idx="2043">
                  <c:v>1.0999999999999999E-2</c:v>
                </c:pt>
                <c:pt idx="2044">
                  <c:v>1.0000000000000007E-2</c:v>
                </c:pt>
                <c:pt idx="2045">
                  <c:v>1.0999999999999999E-2</c:v>
                </c:pt>
                <c:pt idx="2046">
                  <c:v>1.2999999999999998E-2</c:v>
                </c:pt>
                <c:pt idx="2047">
                  <c:v>1.2000000000000007E-2</c:v>
                </c:pt>
                <c:pt idx="2048">
                  <c:v>1.0999999999999999E-2</c:v>
                </c:pt>
                <c:pt idx="2049">
                  <c:v>1.2999999999999998E-2</c:v>
                </c:pt>
                <c:pt idx="2050">
                  <c:v>1.4000000000000005E-2</c:v>
                </c:pt>
                <c:pt idx="2051">
                  <c:v>1.7000000000000015E-2</c:v>
                </c:pt>
                <c:pt idx="2052">
                  <c:v>1.4999999999999998E-2</c:v>
                </c:pt>
                <c:pt idx="2053">
                  <c:v>1.4999999999999998E-2</c:v>
                </c:pt>
                <c:pt idx="2054">
                  <c:v>1.4999999999999998E-2</c:v>
                </c:pt>
                <c:pt idx="2055">
                  <c:v>1.4999999999999998E-2</c:v>
                </c:pt>
                <c:pt idx="2056">
                  <c:v>1.4999999999999998E-2</c:v>
                </c:pt>
                <c:pt idx="2057">
                  <c:v>1.4999999999999998E-2</c:v>
                </c:pt>
                <c:pt idx="2058">
                  <c:v>1.4999999999999998E-2</c:v>
                </c:pt>
                <c:pt idx="2059">
                  <c:v>1.4999999999999998E-2</c:v>
                </c:pt>
                <c:pt idx="2060">
                  <c:v>1.4999999999999998E-2</c:v>
                </c:pt>
                <c:pt idx="2061">
                  <c:v>1.4999999999999998E-2</c:v>
                </c:pt>
                <c:pt idx="2062">
                  <c:v>1.4999999999999998E-2</c:v>
                </c:pt>
                <c:pt idx="2063">
                  <c:v>1.4999999999999998E-2</c:v>
                </c:pt>
                <c:pt idx="2064">
                  <c:v>1.4999999999999998E-2</c:v>
                </c:pt>
                <c:pt idx="2065">
                  <c:v>1.4999999999999998E-2</c:v>
                </c:pt>
                <c:pt idx="2066">
                  <c:v>1.4999999999999998E-2</c:v>
                </c:pt>
                <c:pt idx="2067">
                  <c:v>1.4999999999999998E-2</c:v>
                </c:pt>
                <c:pt idx="2068">
                  <c:v>1.4999999999999998E-2</c:v>
                </c:pt>
                <c:pt idx="2069">
                  <c:v>1.4999999999999998E-2</c:v>
                </c:pt>
                <c:pt idx="2070">
                  <c:v>2.300000000000001E-2</c:v>
                </c:pt>
                <c:pt idx="2071">
                  <c:v>2.300000000000001E-2</c:v>
                </c:pt>
                <c:pt idx="2072">
                  <c:v>2.2000000000000009E-2</c:v>
                </c:pt>
                <c:pt idx="2073">
                  <c:v>2.7000000000000024E-2</c:v>
                </c:pt>
                <c:pt idx="2074">
                  <c:v>3.1000000000000024E-2</c:v>
                </c:pt>
                <c:pt idx="2075">
                  <c:v>3.2000000000000021E-2</c:v>
                </c:pt>
                <c:pt idx="2076">
                  <c:v>3.3000000000000002E-2</c:v>
                </c:pt>
                <c:pt idx="2077">
                  <c:v>2.7000000000000024E-2</c:v>
                </c:pt>
                <c:pt idx="2078">
                  <c:v>2.5000000000000015E-2</c:v>
                </c:pt>
                <c:pt idx="2079">
                  <c:v>3.2000000000000021E-2</c:v>
                </c:pt>
                <c:pt idx="2080">
                  <c:v>3.800000000000002E-2</c:v>
                </c:pt>
                <c:pt idx="2081">
                  <c:v>4.3000000000000003E-2</c:v>
                </c:pt>
                <c:pt idx="2082">
                  <c:v>4.1000000000000002E-2</c:v>
                </c:pt>
                <c:pt idx="2083">
                  <c:v>3.9000000000000021E-2</c:v>
                </c:pt>
                <c:pt idx="2084">
                  <c:v>3.3000000000000002E-2</c:v>
                </c:pt>
                <c:pt idx="2085">
                  <c:v>3.9000000000000021E-2</c:v>
                </c:pt>
                <c:pt idx="2086">
                  <c:v>5.2000000000000032E-2</c:v>
                </c:pt>
                <c:pt idx="2087">
                  <c:v>5.3000000000000026E-2</c:v>
                </c:pt>
                <c:pt idx="2088">
                  <c:v>5.3000000000000026E-2</c:v>
                </c:pt>
                <c:pt idx="2089">
                  <c:v>6.0000000000000032E-2</c:v>
                </c:pt>
                <c:pt idx="2090">
                  <c:v>5.8000000000000031E-2</c:v>
                </c:pt>
                <c:pt idx="2091">
                  <c:v>5.1000000000000004E-2</c:v>
                </c:pt>
                <c:pt idx="2092">
                  <c:v>4.8000000000000029E-2</c:v>
                </c:pt>
                <c:pt idx="2093">
                  <c:v>5.0000000000000031E-2</c:v>
                </c:pt>
                <c:pt idx="2094">
                  <c:v>5.4000000000000034E-2</c:v>
                </c:pt>
                <c:pt idx="2095">
                  <c:v>5.3000000000000026E-2</c:v>
                </c:pt>
                <c:pt idx="2096">
                  <c:v>5.7000000000000037E-2</c:v>
                </c:pt>
                <c:pt idx="2097">
                  <c:v>4.7000000000000028E-2</c:v>
                </c:pt>
                <c:pt idx="2098">
                  <c:v>4.4000000000000018E-2</c:v>
                </c:pt>
                <c:pt idx="2099">
                  <c:v>4.0000000000000029E-2</c:v>
                </c:pt>
                <c:pt idx="2100">
                  <c:v>3.4000000000000002E-2</c:v>
                </c:pt>
                <c:pt idx="2101">
                  <c:v>3.9000000000000021E-2</c:v>
                </c:pt>
                <c:pt idx="2102">
                  <c:v>3.800000000000002E-2</c:v>
                </c:pt>
                <c:pt idx="2103">
                  <c:v>4.1000000000000002E-2</c:v>
                </c:pt>
                <c:pt idx="2104">
                  <c:v>3.5000000000000024E-2</c:v>
                </c:pt>
                <c:pt idx="2105">
                  <c:v>4.1000000000000002E-2</c:v>
                </c:pt>
                <c:pt idx="2106">
                  <c:v>3.6000000000000018E-2</c:v>
                </c:pt>
                <c:pt idx="2107">
                  <c:v>3.6000000000000018E-2</c:v>
                </c:pt>
                <c:pt idx="2108">
                  <c:v>3.2000000000000021E-2</c:v>
                </c:pt>
                <c:pt idx="2109">
                  <c:v>3.1000000000000024E-2</c:v>
                </c:pt>
                <c:pt idx="2110">
                  <c:v>3.6000000000000018E-2</c:v>
                </c:pt>
                <c:pt idx="2111">
                  <c:v>3.5000000000000024E-2</c:v>
                </c:pt>
                <c:pt idx="2112">
                  <c:v>3.7000000000000019E-2</c:v>
                </c:pt>
                <c:pt idx="2113">
                  <c:v>4.5000000000000026E-2</c:v>
                </c:pt>
                <c:pt idx="2114">
                  <c:v>5.5000000000000028E-2</c:v>
                </c:pt>
                <c:pt idx="2115">
                  <c:v>9.1000000000000025E-2</c:v>
                </c:pt>
                <c:pt idx="2116">
                  <c:v>0.16800000000000012</c:v>
                </c:pt>
                <c:pt idx="2117">
                  <c:v>9.8000000000000101E-2</c:v>
                </c:pt>
                <c:pt idx="2118">
                  <c:v>6.9000000000000047E-2</c:v>
                </c:pt>
                <c:pt idx="2119">
                  <c:v>6.0000000000000032E-2</c:v>
                </c:pt>
                <c:pt idx="2120">
                  <c:v>5.4000000000000034E-2</c:v>
                </c:pt>
                <c:pt idx="2121">
                  <c:v>5.3000000000000026E-2</c:v>
                </c:pt>
                <c:pt idx="2122">
                  <c:v>6.0000000000000032E-2</c:v>
                </c:pt>
                <c:pt idx="2123">
                  <c:v>6.0000000000000032E-2</c:v>
                </c:pt>
                <c:pt idx="2124">
                  <c:v>5.8000000000000031E-2</c:v>
                </c:pt>
                <c:pt idx="2125">
                  <c:v>5.8000000000000031E-2</c:v>
                </c:pt>
                <c:pt idx="2126">
                  <c:v>6.5000000000000044E-2</c:v>
                </c:pt>
                <c:pt idx="2127">
                  <c:v>6.0000000000000032E-2</c:v>
                </c:pt>
                <c:pt idx="2128">
                  <c:v>6.0000000000000032E-2</c:v>
                </c:pt>
                <c:pt idx="2129">
                  <c:v>5.8000000000000031E-2</c:v>
                </c:pt>
                <c:pt idx="2130">
                  <c:v>6.1000000000000026E-2</c:v>
                </c:pt>
                <c:pt idx="2131">
                  <c:v>5.9000000000000032E-2</c:v>
                </c:pt>
                <c:pt idx="2132">
                  <c:v>6.2000000000000034E-2</c:v>
                </c:pt>
                <c:pt idx="2133">
                  <c:v>6.3000000000000014E-2</c:v>
                </c:pt>
                <c:pt idx="2134">
                  <c:v>6.3000000000000014E-2</c:v>
                </c:pt>
                <c:pt idx="2135">
                  <c:v>6.5000000000000044E-2</c:v>
                </c:pt>
                <c:pt idx="2136">
                  <c:v>5.9000000000000032E-2</c:v>
                </c:pt>
                <c:pt idx="2137">
                  <c:v>5.7000000000000037E-2</c:v>
                </c:pt>
                <c:pt idx="2138">
                  <c:v>5.8000000000000031E-2</c:v>
                </c:pt>
                <c:pt idx="2139">
                  <c:v>5.7000000000000037E-2</c:v>
                </c:pt>
                <c:pt idx="2140">
                  <c:v>5.8000000000000031E-2</c:v>
                </c:pt>
                <c:pt idx="2141">
                  <c:v>6.1000000000000026E-2</c:v>
                </c:pt>
                <c:pt idx="2142">
                  <c:v>6.5000000000000044E-2</c:v>
                </c:pt>
                <c:pt idx="2143">
                  <c:v>9.1000000000000025E-2</c:v>
                </c:pt>
                <c:pt idx="2144">
                  <c:v>9.6000000000000058E-2</c:v>
                </c:pt>
                <c:pt idx="2145">
                  <c:v>9.2000000000000026E-2</c:v>
                </c:pt>
                <c:pt idx="2146">
                  <c:v>9.1000000000000025E-2</c:v>
                </c:pt>
                <c:pt idx="2147">
                  <c:v>8.9000000000000079E-2</c:v>
                </c:pt>
                <c:pt idx="2148">
                  <c:v>0.1</c:v>
                </c:pt>
                <c:pt idx="2149">
                  <c:v>0.10800000000000004</c:v>
                </c:pt>
                <c:pt idx="2150">
                  <c:v>0.11700000000000008</c:v>
                </c:pt>
                <c:pt idx="2151">
                  <c:v>0.11000000000000004</c:v>
                </c:pt>
                <c:pt idx="2152">
                  <c:v>0.128</c:v>
                </c:pt>
                <c:pt idx="2153">
                  <c:v>0.14000000000000001</c:v>
                </c:pt>
                <c:pt idx="2154">
                  <c:v>0.13100000000000001</c:v>
                </c:pt>
                <c:pt idx="2155">
                  <c:v>0.13500000000000001</c:v>
                </c:pt>
                <c:pt idx="2156">
                  <c:v>0.15000000000000008</c:v>
                </c:pt>
                <c:pt idx="2157">
                  <c:v>0.16300000000000009</c:v>
                </c:pt>
                <c:pt idx="2158">
                  <c:v>0.16800000000000012</c:v>
                </c:pt>
                <c:pt idx="2159">
                  <c:v>0.18200000000000008</c:v>
                </c:pt>
                <c:pt idx="2160">
                  <c:v>0.18800000000000008</c:v>
                </c:pt>
                <c:pt idx="2161">
                  <c:v>0.18800000000000008</c:v>
                </c:pt>
                <c:pt idx="2162">
                  <c:v>0.19700000000000009</c:v>
                </c:pt>
                <c:pt idx="2163">
                  <c:v>0.19700000000000009</c:v>
                </c:pt>
                <c:pt idx="2164">
                  <c:v>0.19600000000000009</c:v>
                </c:pt>
                <c:pt idx="2165">
                  <c:v>0.17300000000000001</c:v>
                </c:pt>
                <c:pt idx="2166">
                  <c:v>0.16200000000000009</c:v>
                </c:pt>
                <c:pt idx="2167">
                  <c:v>0.15300000000000008</c:v>
                </c:pt>
                <c:pt idx="2168">
                  <c:v>0.15600000000000008</c:v>
                </c:pt>
                <c:pt idx="2169">
                  <c:v>0.15700000000000008</c:v>
                </c:pt>
                <c:pt idx="2170">
                  <c:v>0.13800000000000001</c:v>
                </c:pt>
                <c:pt idx="2171">
                  <c:v>0.13</c:v>
                </c:pt>
                <c:pt idx="2172">
                  <c:v>0.126</c:v>
                </c:pt>
                <c:pt idx="2173">
                  <c:v>0.11100000000000004</c:v>
                </c:pt>
                <c:pt idx="2174">
                  <c:v>0.16100000000000009</c:v>
                </c:pt>
                <c:pt idx="2175">
                  <c:v>0.17100000000000001</c:v>
                </c:pt>
                <c:pt idx="2176">
                  <c:v>0.16900000000000012</c:v>
                </c:pt>
                <c:pt idx="2177">
                  <c:v>0.17300000000000001</c:v>
                </c:pt>
                <c:pt idx="2178">
                  <c:v>0.16900000000000012</c:v>
                </c:pt>
                <c:pt idx="2179">
                  <c:v>0.17500000000000004</c:v>
                </c:pt>
                <c:pt idx="2180">
                  <c:v>0.16600000000000009</c:v>
                </c:pt>
                <c:pt idx="2181">
                  <c:v>0.15900000000000009</c:v>
                </c:pt>
                <c:pt idx="2182">
                  <c:v>0.18700000000000008</c:v>
                </c:pt>
                <c:pt idx="2183">
                  <c:v>0.20400000000000001</c:v>
                </c:pt>
                <c:pt idx="2184">
                  <c:v>0.19400000000000009</c:v>
                </c:pt>
                <c:pt idx="2185">
                  <c:v>0.19200000000000009</c:v>
                </c:pt>
                <c:pt idx="2186">
                  <c:v>0.18500000000000008</c:v>
                </c:pt>
                <c:pt idx="2187">
                  <c:v>0.21000000000000008</c:v>
                </c:pt>
                <c:pt idx="2188">
                  <c:v>0.23700000000000004</c:v>
                </c:pt>
                <c:pt idx="2189">
                  <c:v>0.23400000000000001</c:v>
                </c:pt>
                <c:pt idx="2190">
                  <c:v>0.26300000000000001</c:v>
                </c:pt>
                <c:pt idx="2191">
                  <c:v>0.37100000000000016</c:v>
                </c:pt>
                <c:pt idx="2192">
                  <c:v>0.49100000000000021</c:v>
                </c:pt>
                <c:pt idx="2193">
                  <c:v>0.75700000000000034</c:v>
                </c:pt>
                <c:pt idx="2194">
                  <c:v>0.8360000000000003</c:v>
                </c:pt>
                <c:pt idx="2195">
                  <c:v>0.65500000000000036</c:v>
                </c:pt>
                <c:pt idx="2196">
                  <c:v>0.59400000000000031</c:v>
                </c:pt>
                <c:pt idx="2197">
                  <c:v>0.7180000000000003</c:v>
                </c:pt>
                <c:pt idx="2198">
                  <c:v>0.55300000000000005</c:v>
                </c:pt>
                <c:pt idx="2199">
                  <c:v>0.65100000000000036</c:v>
                </c:pt>
                <c:pt idx="2200">
                  <c:v>0.63800000000000034</c:v>
                </c:pt>
                <c:pt idx="2201">
                  <c:v>0.54800000000000004</c:v>
                </c:pt>
                <c:pt idx="2202">
                  <c:v>0.62000000000000033</c:v>
                </c:pt>
                <c:pt idx="2203">
                  <c:v>0.48500000000000021</c:v>
                </c:pt>
                <c:pt idx="2204">
                  <c:v>0.43300000000000016</c:v>
                </c:pt>
                <c:pt idx="2205">
                  <c:v>0.40200000000000002</c:v>
                </c:pt>
                <c:pt idx="2206">
                  <c:v>0.36100000000000021</c:v>
                </c:pt>
                <c:pt idx="2207">
                  <c:v>0.30600000000000022</c:v>
                </c:pt>
                <c:pt idx="2208">
                  <c:v>0.32800000000000018</c:v>
                </c:pt>
                <c:pt idx="2209">
                  <c:v>0.35500000000000015</c:v>
                </c:pt>
                <c:pt idx="2210">
                  <c:v>0.31500000000000017</c:v>
                </c:pt>
                <c:pt idx="2211">
                  <c:v>0.27600000000000002</c:v>
                </c:pt>
                <c:pt idx="2212">
                  <c:v>0.24300000000000008</c:v>
                </c:pt>
                <c:pt idx="2213">
                  <c:v>0.29700000000000021</c:v>
                </c:pt>
                <c:pt idx="2214">
                  <c:v>0.44500000000000017</c:v>
                </c:pt>
                <c:pt idx="2215">
                  <c:v>0.37000000000000016</c:v>
                </c:pt>
                <c:pt idx="2216">
                  <c:v>0.45600000000000002</c:v>
                </c:pt>
                <c:pt idx="2217">
                  <c:v>0.45200000000000001</c:v>
                </c:pt>
                <c:pt idx="2218">
                  <c:v>0.36900000000000022</c:v>
                </c:pt>
                <c:pt idx="2219">
                  <c:v>0.54800000000000004</c:v>
                </c:pt>
                <c:pt idx="2220">
                  <c:v>0.5840000000000003</c:v>
                </c:pt>
                <c:pt idx="2221">
                  <c:v>0.54200000000000004</c:v>
                </c:pt>
                <c:pt idx="2222">
                  <c:v>0.54500000000000004</c:v>
                </c:pt>
                <c:pt idx="2223">
                  <c:v>0.53400000000000003</c:v>
                </c:pt>
                <c:pt idx="2224">
                  <c:v>0.5900000000000003</c:v>
                </c:pt>
                <c:pt idx="2225">
                  <c:v>0.55300000000000005</c:v>
                </c:pt>
                <c:pt idx="2226">
                  <c:v>0.55900000000000005</c:v>
                </c:pt>
                <c:pt idx="2227">
                  <c:v>0.64200000000000035</c:v>
                </c:pt>
                <c:pt idx="2228">
                  <c:v>0.66900000000000048</c:v>
                </c:pt>
                <c:pt idx="2229">
                  <c:v>0.70700000000000029</c:v>
                </c:pt>
                <c:pt idx="2230">
                  <c:v>0.68600000000000061</c:v>
                </c:pt>
                <c:pt idx="2231">
                  <c:v>0.73900000000000032</c:v>
                </c:pt>
                <c:pt idx="2232">
                  <c:v>0.77100000000000002</c:v>
                </c:pt>
                <c:pt idx="2233">
                  <c:v>1.0920000000000001</c:v>
                </c:pt>
                <c:pt idx="2234">
                  <c:v>1.1100000000000001</c:v>
                </c:pt>
                <c:pt idx="2235">
                  <c:v>1.0589999999999993</c:v>
                </c:pt>
                <c:pt idx="2236">
                  <c:v>1.1279999999999992</c:v>
                </c:pt>
                <c:pt idx="2237">
                  <c:v>0.996</c:v>
                </c:pt>
                <c:pt idx="2238">
                  <c:v>0.89200000000000035</c:v>
                </c:pt>
                <c:pt idx="2239">
                  <c:v>0.79600000000000004</c:v>
                </c:pt>
                <c:pt idx="2240">
                  <c:v>0.80300000000000005</c:v>
                </c:pt>
                <c:pt idx="2241">
                  <c:v>0.84800000000000031</c:v>
                </c:pt>
                <c:pt idx="2242">
                  <c:v>0.87500000000000033</c:v>
                </c:pt>
                <c:pt idx="2243">
                  <c:v>0.81499999999999995</c:v>
                </c:pt>
                <c:pt idx="2244">
                  <c:v>0.79100000000000004</c:v>
                </c:pt>
                <c:pt idx="2245">
                  <c:v>0.6760000000000006</c:v>
                </c:pt>
                <c:pt idx="2246">
                  <c:v>0.66800000000000048</c:v>
                </c:pt>
                <c:pt idx="2247">
                  <c:v>0.68600000000000061</c:v>
                </c:pt>
                <c:pt idx="2248">
                  <c:v>0.56200000000000039</c:v>
                </c:pt>
                <c:pt idx="2249">
                  <c:v>0.72400000000000031</c:v>
                </c:pt>
                <c:pt idx="2250">
                  <c:v>0.60900000000000032</c:v>
                </c:pt>
                <c:pt idx="2251">
                  <c:v>0.61100000000000032</c:v>
                </c:pt>
                <c:pt idx="2252">
                  <c:v>0.5860000000000003</c:v>
                </c:pt>
                <c:pt idx="2253">
                  <c:v>0.5860000000000003</c:v>
                </c:pt>
                <c:pt idx="2254">
                  <c:v>0.5860000000000003</c:v>
                </c:pt>
                <c:pt idx="2255">
                  <c:v>0.5860000000000003</c:v>
                </c:pt>
                <c:pt idx="2256">
                  <c:v>0.5860000000000003</c:v>
                </c:pt>
                <c:pt idx="2257">
                  <c:v>0.62500000000000033</c:v>
                </c:pt>
                <c:pt idx="2258">
                  <c:v>0.69500000000000051</c:v>
                </c:pt>
                <c:pt idx="2259">
                  <c:v>0.73300000000000032</c:v>
                </c:pt>
                <c:pt idx="2260">
                  <c:v>0.77100000000000002</c:v>
                </c:pt>
                <c:pt idx="2261">
                  <c:v>0.9640000000000003</c:v>
                </c:pt>
                <c:pt idx="2262">
                  <c:v>1.482</c:v>
                </c:pt>
                <c:pt idx="2263">
                  <c:v>1.482</c:v>
                </c:pt>
                <c:pt idx="2264">
                  <c:v>0</c:v>
                </c:pt>
                <c:pt idx="2265">
                  <c:v>1.4239999999999986</c:v>
                </c:pt>
                <c:pt idx="2266">
                  <c:v>1.5649999999999993</c:v>
                </c:pt>
                <c:pt idx="2267">
                  <c:v>2.9749999999999988</c:v>
                </c:pt>
                <c:pt idx="2268">
                  <c:v>3.0939999999999999</c:v>
                </c:pt>
                <c:pt idx="2269">
                  <c:v>3.0939999999999999</c:v>
                </c:pt>
                <c:pt idx="2270">
                  <c:v>3.0939999999999999</c:v>
                </c:pt>
                <c:pt idx="2271">
                  <c:v>1.663</c:v>
                </c:pt>
                <c:pt idx="2272">
                  <c:v>1.484</c:v>
                </c:pt>
                <c:pt idx="2273">
                  <c:v>0</c:v>
                </c:pt>
                <c:pt idx="2274">
                  <c:v>1.482</c:v>
                </c:pt>
                <c:pt idx="2275">
                  <c:v>1.0009999999999992</c:v>
                </c:pt>
                <c:pt idx="2276">
                  <c:v>0.75200000000000033</c:v>
                </c:pt>
                <c:pt idx="2277">
                  <c:v>0.63600000000000034</c:v>
                </c:pt>
                <c:pt idx="2278">
                  <c:v>0.5920000000000003</c:v>
                </c:pt>
                <c:pt idx="2279">
                  <c:v>0.5920000000000003</c:v>
                </c:pt>
                <c:pt idx="2280">
                  <c:v>0.5920000000000003</c:v>
                </c:pt>
                <c:pt idx="2281">
                  <c:v>0.5920000000000003</c:v>
                </c:pt>
                <c:pt idx="2282">
                  <c:v>0.55200000000000005</c:v>
                </c:pt>
                <c:pt idx="2283">
                  <c:v>0.51400000000000001</c:v>
                </c:pt>
                <c:pt idx="2284">
                  <c:v>0.51800000000000002</c:v>
                </c:pt>
                <c:pt idx="2285">
                  <c:v>0.61500000000000032</c:v>
                </c:pt>
                <c:pt idx="2286">
                  <c:v>1.0960000000000001</c:v>
                </c:pt>
                <c:pt idx="2287">
                  <c:v>0.87600000000000033</c:v>
                </c:pt>
                <c:pt idx="2288">
                  <c:v>0.75300000000000034</c:v>
                </c:pt>
                <c:pt idx="2289">
                  <c:v>0.77300000000000002</c:v>
                </c:pt>
                <c:pt idx="2290">
                  <c:v>0.81499999999999995</c:v>
                </c:pt>
                <c:pt idx="2291">
                  <c:v>0.79300000000000004</c:v>
                </c:pt>
                <c:pt idx="2292">
                  <c:v>0.76500000000000035</c:v>
                </c:pt>
                <c:pt idx="2293">
                  <c:v>0.77800000000000002</c:v>
                </c:pt>
                <c:pt idx="2294">
                  <c:v>0.78300000000000003</c:v>
                </c:pt>
                <c:pt idx="2295">
                  <c:v>0.80400000000000005</c:v>
                </c:pt>
                <c:pt idx="2296">
                  <c:v>0.80500000000000005</c:v>
                </c:pt>
                <c:pt idx="2297">
                  <c:v>0.76900000000000035</c:v>
                </c:pt>
                <c:pt idx="2298">
                  <c:v>0.70000000000000029</c:v>
                </c:pt>
                <c:pt idx="2299">
                  <c:v>0.65100000000000036</c:v>
                </c:pt>
                <c:pt idx="2300">
                  <c:v>0.59700000000000031</c:v>
                </c:pt>
                <c:pt idx="2301">
                  <c:v>0.61200000000000032</c:v>
                </c:pt>
                <c:pt idx="2302">
                  <c:v>0.77700000000000002</c:v>
                </c:pt>
                <c:pt idx="2303">
                  <c:v>0.6880000000000005</c:v>
                </c:pt>
                <c:pt idx="2304">
                  <c:v>0.65200000000000036</c:v>
                </c:pt>
                <c:pt idx="2305">
                  <c:v>0.65200000000000036</c:v>
                </c:pt>
                <c:pt idx="2306">
                  <c:v>0.75500000000000034</c:v>
                </c:pt>
                <c:pt idx="2307">
                  <c:v>0.99099999999999999</c:v>
                </c:pt>
                <c:pt idx="2308">
                  <c:v>0.92100000000000004</c:v>
                </c:pt>
                <c:pt idx="2309">
                  <c:v>0.82500000000000029</c:v>
                </c:pt>
                <c:pt idx="2310">
                  <c:v>0.72900000000000031</c:v>
                </c:pt>
                <c:pt idx="2311">
                  <c:v>0.57399999999999995</c:v>
                </c:pt>
                <c:pt idx="2312">
                  <c:v>0.52500000000000002</c:v>
                </c:pt>
                <c:pt idx="2313">
                  <c:v>0.47100000000000014</c:v>
                </c:pt>
                <c:pt idx="2314">
                  <c:v>0.50800000000000001</c:v>
                </c:pt>
                <c:pt idx="2315">
                  <c:v>0.53600000000000003</c:v>
                </c:pt>
                <c:pt idx="2316">
                  <c:v>0.51300000000000001</c:v>
                </c:pt>
                <c:pt idx="2317">
                  <c:v>0.47200000000000014</c:v>
                </c:pt>
                <c:pt idx="2318">
                  <c:v>0.39900000000000024</c:v>
                </c:pt>
                <c:pt idx="2319">
                  <c:v>0.33000000000000024</c:v>
                </c:pt>
                <c:pt idx="2320">
                  <c:v>0.29700000000000021</c:v>
                </c:pt>
                <c:pt idx="2321">
                  <c:v>0.30900000000000016</c:v>
                </c:pt>
                <c:pt idx="2322">
                  <c:v>0.32000000000000017</c:v>
                </c:pt>
                <c:pt idx="2323">
                  <c:v>0.32700000000000018</c:v>
                </c:pt>
                <c:pt idx="2324">
                  <c:v>0.32200000000000017</c:v>
                </c:pt>
                <c:pt idx="2325">
                  <c:v>0.32100000000000017</c:v>
                </c:pt>
                <c:pt idx="2326">
                  <c:v>0.31100000000000017</c:v>
                </c:pt>
                <c:pt idx="2327">
                  <c:v>0.30000000000000016</c:v>
                </c:pt>
                <c:pt idx="2328">
                  <c:v>0.27700000000000002</c:v>
                </c:pt>
                <c:pt idx="2329">
                  <c:v>0.27900000000000008</c:v>
                </c:pt>
                <c:pt idx="2330">
                  <c:v>0.26300000000000001</c:v>
                </c:pt>
                <c:pt idx="2331">
                  <c:v>0.253</c:v>
                </c:pt>
                <c:pt idx="2332">
                  <c:v>0.24400000000000008</c:v>
                </c:pt>
                <c:pt idx="2333">
                  <c:v>0.24400000000000008</c:v>
                </c:pt>
                <c:pt idx="2334">
                  <c:v>0.25</c:v>
                </c:pt>
                <c:pt idx="2335">
                  <c:v>0.28800000000000014</c:v>
                </c:pt>
                <c:pt idx="2336">
                  <c:v>0.27400000000000002</c:v>
                </c:pt>
                <c:pt idx="2337">
                  <c:v>0.27200000000000002</c:v>
                </c:pt>
                <c:pt idx="2338">
                  <c:v>0.25900000000000001</c:v>
                </c:pt>
                <c:pt idx="2339">
                  <c:v>0.21300000000000008</c:v>
                </c:pt>
                <c:pt idx="2340">
                  <c:v>0.20600000000000004</c:v>
                </c:pt>
                <c:pt idx="2341">
                  <c:v>0.18900000000000008</c:v>
                </c:pt>
                <c:pt idx="2342">
                  <c:v>0.18500000000000008</c:v>
                </c:pt>
                <c:pt idx="2343">
                  <c:v>0.13</c:v>
                </c:pt>
                <c:pt idx="2344">
                  <c:v>0.10100000000000002</c:v>
                </c:pt>
                <c:pt idx="2345">
                  <c:v>9.4000000000000056E-2</c:v>
                </c:pt>
                <c:pt idx="2346">
                  <c:v>8.5000000000000048E-2</c:v>
                </c:pt>
                <c:pt idx="2347">
                  <c:v>8.5000000000000048E-2</c:v>
                </c:pt>
                <c:pt idx="2348">
                  <c:v>8.7000000000000022E-2</c:v>
                </c:pt>
                <c:pt idx="2349">
                  <c:v>8.0000000000000057E-2</c:v>
                </c:pt>
                <c:pt idx="2350">
                  <c:v>8.6000000000000063E-2</c:v>
                </c:pt>
                <c:pt idx="2351">
                  <c:v>0.1</c:v>
                </c:pt>
                <c:pt idx="2352">
                  <c:v>0.11799999999999999</c:v>
                </c:pt>
                <c:pt idx="2353">
                  <c:v>0.23200000000000001</c:v>
                </c:pt>
                <c:pt idx="2354">
                  <c:v>0.26800000000000002</c:v>
                </c:pt>
                <c:pt idx="2355">
                  <c:v>0.26300000000000001</c:v>
                </c:pt>
                <c:pt idx="2356">
                  <c:v>0.24100000000000008</c:v>
                </c:pt>
                <c:pt idx="2357">
                  <c:v>0.23700000000000004</c:v>
                </c:pt>
                <c:pt idx="2358">
                  <c:v>0.26</c:v>
                </c:pt>
                <c:pt idx="2359">
                  <c:v>0.27800000000000002</c:v>
                </c:pt>
                <c:pt idx="2360">
                  <c:v>0.30600000000000022</c:v>
                </c:pt>
                <c:pt idx="2361">
                  <c:v>0.32600000000000018</c:v>
                </c:pt>
                <c:pt idx="2362">
                  <c:v>0.26500000000000001</c:v>
                </c:pt>
                <c:pt idx="2363">
                  <c:v>0</c:v>
                </c:pt>
                <c:pt idx="2364">
                  <c:v>0.254</c:v>
                </c:pt>
                <c:pt idx="2365">
                  <c:v>0.23900000000000007</c:v>
                </c:pt>
                <c:pt idx="2366">
                  <c:v>0.20400000000000001</c:v>
                </c:pt>
                <c:pt idx="2367">
                  <c:v>0.17</c:v>
                </c:pt>
                <c:pt idx="2368">
                  <c:v>0.16000000000000009</c:v>
                </c:pt>
                <c:pt idx="2369">
                  <c:v>0.14400000000000004</c:v>
                </c:pt>
                <c:pt idx="2370">
                  <c:v>0.17700000000000007</c:v>
                </c:pt>
                <c:pt idx="2371">
                  <c:v>0.20300000000000001</c:v>
                </c:pt>
                <c:pt idx="2372">
                  <c:v>0.18800000000000008</c:v>
                </c:pt>
                <c:pt idx="2373">
                  <c:v>0.16900000000000012</c:v>
                </c:pt>
                <c:pt idx="2374">
                  <c:v>0.17800000000000007</c:v>
                </c:pt>
                <c:pt idx="2375">
                  <c:v>0.17200000000000001</c:v>
                </c:pt>
                <c:pt idx="2376">
                  <c:v>0.15500000000000008</c:v>
                </c:pt>
                <c:pt idx="2377">
                  <c:v>0.13700000000000001</c:v>
                </c:pt>
                <c:pt idx="2378">
                  <c:v>0.15700000000000008</c:v>
                </c:pt>
                <c:pt idx="2379">
                  <c:v>0.21400000000000008</c:v>
                </c:pt>
                <c:pt idx="2380">
                  <c:v>0.34300000000000036</c:v>
                </c:pt>
                <c:pt idx="2381">
                  <c:v>0.34100000000000036</c:v>
                </c:pt>
                <c:pt idx="2382">
                  <c:v>0.34800000000000031</c:v>
                </c:pt>
                <c:pt idx="2383">
                  <c:v>0.31900000000000017</c:v>
                </c:pt>
                <c:pt idx="2384">
                  <c:v>0.29300000000000015</c:v>
                </c:pt>
                <c:pt idx="2385">
                  <c:v>0.23600000000000004</c:v>
                </c:pt>
                <c:pt idx="2386">
                  <c:v>0.17600000000000007</c:v>
                </c:pt>
                <c:pt idx="2387">
                  <c:v>0.16200000000000009</c:v>
                </c:pt>
                <c:pt idx="2388">
                  <c:v>0.24700000000000008</c:v>
                </c:pt>
                <c:pt idx="2389">
                  <c:v>0.23100000000000001</c:v>
                </c:pt>
                <c:pt idx="2390">
                  <c:v>0.15600000000000008</c:v>
                </c:pt>
                <c:pt idx="2391">
                  <c:v>0.13300000000000001</c:v>
                </c:pt>
                <c:pt idx="2392">
                  <c:v>0.13400000000000001</c:v>
                </c:pt>
                <c:pt idx="2393">
                  <c:v>0.14000000000000001</c:v>
                </c:pt>
                <c:pt idx="2394">
                  <c:v>0.14700000000000008</c:v>
                </c:pt>
                <c:pt idx="2395">
                  <c:v>0.15100000000000008</c:v>
                </c:pt>
                <c:pt idx="2396">
                  <c:v>0.14600000000000007</c:v>
                </c:pt>
                <c:pt idx="2397">
                  <c:v>0.15600000000000008</c:v>
                </c:pt>
                <c:pt idx="2398">
                  <c:v>0.17500000000000004</c:v>
                </c:pt>
                <c:pt idx="2399">
                  <c:v>0.19200000000000009</c:v>
                </c:pt>
                <c:pt idx="2400">
                  <c:v>0.16900000000000012</c:v>
                </c:pt>
                <c:pt idx="2401">
                  <c:v>0.15700000000000008</c:v>
                </c:pt>
                <c:pt idx="2402">
                  <c:v>0.14100000000000001</c:v>
                </c:pt>
                <c:pt idx="2403">
                  <c:v>0.14500000000000007</c:v>
                </c:pt>
                <c:pt idx="2404">
                  <c:v>0.17900000000000008</c:v>
                </c:pt>
                <c:pt idx="2405">
                  <c:v>0.20700000000000007</c:v>
                </c:pt>
                <c:pt idx="2406">
                  <c:v>0.18800000000000008</c:v>
                </c:pt>
                <c:pt idx="2407">
                  <c:v>0.15500000000000008</c:v>
                </c:pt>
                <c:pt idx="2408">
                  <c:v>0.19400000000000009</c:v>
                </c:pt>
                <c:pt idx="2409">
                  <c:v>0.20700000000000007</c:v>
                </c:pt>
                <c:pt idx="2410">
                  <c:v>0.21100000000000008</c:v>
                </c:pt>
                <c:pt idx="2411">
                  <c:v>0.21900000000000008</c:v>
                </c:pt>
                <c:pt idx="2412">
                  <c:v>0.23400000000000001</c:v>
                </c:pt>
                <c:pt idx="2413">
                  <c:v>0.23500000000000001</c:v>
                </c:pt>
                <c:pt idx="2414">
                  <c:v>0.24400000000000008</c:v>
                </c:pt>
                <c:pt idx="2415">
                  <c:v>0.25</c:v>
                </c:pt>
                <c:pt idx="2416">
                  <c:v>0.27500000000000002</c:v>
                </c:pt>
                <c:pt idx="2417">
                  <c:v>0</c:v>
                </c:pt>
                <c:pt idx="2418">
                  <c:v>0.35100000000000015</c:v>
                </c:pt>
                <c:pt idx="2419">
                  <c:v>0.36700000000000021</c:v>
                </c:pt>
                <c:pt idx="2420">
                  <c:v>0.40100000000000002</c:v>
                </c:pt>
                <c:pt idx="2421">
                  <c:v>0.46100000000000002</c:v>
                </c:pt>
                <c:pt idx="2422">
                  <c:v>0.80700000000000005</c:v>
                </c:pt>
                <c:pt idx="2423">
                  <c:v>0.98799999999999999</c:v>
                </c:pt>
                <c:pt idx="2424">
                  <c:v>0.92400000000000004</c:v>
                </c:pt>
                <c:pt idx="2425">
                  <c:v>0.78300000000000003</c:v>
                </c:pt>
                <c:pt idx="2426">
                  <c:v>0.88500000000000034</c:v>
                </c:pt>
                <c:pt idx="2427">
                  <c:v>1.038</c:v>
                </c:pt>
                <c:pt idx="2428">
                  <c:v>1.7569999999999999</c:v>
                </c:pt>
                <c:pt idx="2429">
                  <c:v>2.1519999999999997</c:v>
                </c:pt>
                <c:pt idx="2430">
                  <c:v>1.7220000000000006</c:v>
                </c:pt>
                <c:pt idx="2431">
                  <c:v>1.593</c:v>
                </c:pt>
                <c:pt idx="2432">
                  <c:v>1.56</c:v>
                </c:pt>
                <c:pt idx="2433">
                  <c:v>1.472</c:v>
                </c:pt>
                <c:pt idx="2434">
                  <c:v>1.4609999999999994</c:v>
                </c:pt>
                <c:pt idx="2435">
                  <c:v>1.5069999999999992</c:v>
                </c:pt>
                <c:pt idx="2436">
                  <c:v>1.1910000000000001</c:v>
                </c:pt>
                <c:pt idx="2437">
                  <c:v>0.6800000000000006</c:v>
                </c:pt>
                <c:pt idx="2438">
                  <c:v>0.54</c:v>
                </c:pt>
                <c:pt idx="2439">
                  <c:v>0.73300000000000032</c:v>
                </c:pt>
                <c:pt idx="2440">
                  <c:v>0.75000000000000033</c:v>
                </c:pt>
                <c:pt idx="2441">
                  <c:v>0.75000000000000033</c:v>
                </c:pt>
                <c:pt idx="2442">
                  <c:v>0.75000000000000033</c:v>
                </c:pt>
                <c:pt idx="2443">
                  <c:v>0.75000000000000033</c:v>
                </c:pt>
                <c:pt idx="2444">
                  <c:v>0.75000000000000033</c:v>
                </c:pt>
                <c:pt idx="2445">
                  <c:v>0.75000000000000033</c:v>
                </c:pt>
                <c:pt idx="2446">
                  <c:v>0.75000000000000033</c:v>
                </c:pt>
                <c:pt idx="2447">
                  <c:v>0.75000000000000033</c:v>
                </c:pt>
                <c:pt idx="2448">
                  <c:v>0.75000000000000033</c:v>
                </c:pt>
                <c:pt idx="2449">
                  <c:v>0.75000000000000033</c:v>
                </c:pt>
                <c:pt idx="2450">
                  <c:v>0.75000000000000033</c:v>
                </c:pt>
                <c:pt idx="2451">
                  <c:v>0.75000000000000033</c:v>
                </c:pt>
                <c:pt idx="2452">
                  <c:v>0.75000000000000033</c:v>
                </c:pt>
                <c:pt idx="2453">
                  <c:v>0.75000000000000033</c:v>
                </c:pt>
                <c:pt idx="2454">
                  <c:v>0.75000000000000033</c:v>
                </c:pt>
                <c:pt idx="2455">
                  <c:v>0.75000000000000033</c:v>
                </c:pt>
                <c:pt idx="2456">
                  <c:v>0.75000000000000033</c:v>
                </c:pt>
                <c:pt idx="2457">
                  <c:v>0.75000000000000033</c:v>
                </c:pt>
                <c:pt idx="2458">
                  <c:v>0.75000000000000033</c:v>
                </c:pt>
                <c:pt idx="2459">
                  <c:v>0.75000000000000033</c:v>
                </c:pt>
                <c:pt idx="2460">
                  <c:v>0.75000000000000033</c:v>
                </c:pt>
                <c:pt idx="2461">
                  <c:v>0.26300000000000001</c:v>
                </c:pt>
                <c:pt idx="2462">
                  <c:v>0.26300000000000001</c:v>
                </c:pt>
                <c:pt idx="2463">
                  <c:v>0.26300000000000001</c:v>
                </c:pt>
                <c:pt idx="2464">
                  <c:v>0.26300000000000001</c:v>
                </c:pt>
                <c:pt idx="2465">
                  <c:v>0.26300000000000001</c:v>
                </c:pt>
                <c:pt idx="2466">
                  <c:v>0.26300000000000001</c:v>
                </c:pt>
                <c:pt idx="2467">
                  <c:v>0.26300000000000001</c:v>
                </c:pt>
                <c:pt idx="2468">
                  <c:v>0.26300000000000001</c:v>
                </c:pt>
                <c:pt idx="2469">
                  <c:v>0.26300000000000001</c:v>
                </c:pt>
                <c:pt idx="2470">
                  <c:v>0.26300000000000001</c:v>
                </c:pt>
                <c:pt idx="2471">
                  <c:v>0.26300000000000001</c:v>
                </c:pt>
                <c:pt idx="2472">
                  <c:v>0.26300000000000001</c:v>
                </c:pt>
                <c:pt idx="2473">
                  <c:v>0.26300000000000001</c:v>
                </c:pt>
                <c:pt idx="2474">
                  <c:v>0.26300000000000001</c:v>
                </c:pt>
                <c:pt idx="2475">
                  <c:v>0.26300000000000001</c:v>
                </c:pt>
                <c:pt idx="2476">
                  <c:v>0.26300000000000001</c:v>
                </c:pt>
                <c:pt idx="2477">
                  <c:v>0.26300000000000001</c:v>
                </c:pt>
                <c:pt idx="2478">
                  <c:v>0.26300000000000001</c:v>
                </c:pt>
                <c:pt idx="2479">
                  <c:v>0.26300000000000001</c:v>
                </c:pt>
                <c:pt idx="2480">
                  <c:v>0.26300000000000001</c:v>
                </c:pt>
                <c:pt idx="2481">
                  <c:v>0.26300000000000001</c:v>
                </c:pt>
                <c:pt idx="2482">
                  <c:v>0.26300000000000001</c:v>
                </c:pt>
                <c:pt idx="2483">
                  <c:v>0.26</c:v>
                </c:pt>
                <c:pt idx="2484">
                  <c:v>0.24600000000000008</c:v>
                </c:pt>
                <c:pt idx="2485">
                  <c:v>0.29100000000000015</c:v>
                </c:pt>
                <c:pt idx="2486">
                  <c:v>0.28400000000000014</c:v>
                </c:pt>
                <c:pt idx="2487">
                  <c:v>0.25600000000000001</c:v>
                </c:pt>
                <c:pt idx="2488">
                  <c:v>0.24800000000000008</c:v>
                </c:pt>
                <c:pt idx="2489">
                  <c:v>0.25900000000000001</c:v>
                </c:pt>
                <c:pt idx="2490">
                  <c:v>0.27200000000000002</c:v>
                </c:pt>
                <c:pt idx="2491">
                  <c:v>0.27300000000000002</c:v>
                </c:pt>
                <c:pt idx="2492">
                  <c:v>0.24500000000000008</c:v>
                </c:pt>
                <c:pt idx="2493">
                  <c:v>0.254</c:v>
                </c:pt>
                <c:pt idx="2494">
                  <c:v>0.25700000000000001</c:v>
                </c:pt>
                <c:pt idx="2495">
                  <c:v>0.26700000000000002</c:v>
                </c:pt>
                <c:pt idx="2496">
                  <c:v>0.28100000000000008</c:v>
                </c:pt>
                <c:pt idx="2497">
                  <c:v>0.28600000000000014</c:v>
                </c:pt>
                <c:pt idx="2498">
                  <c:v>0.27700000000000002</c:v>
                </c:pt>
                <c:pt idx="2499">
                  <c:v>0.27800000000000002</c:v>
                </c:pt>
                <c:pt idx="2500">
                  <c:v>0.255</c:v>
                </c:pt>
                <c:pt idx="2501">
                  <c:v>0.29200000000000015</c:v>
                </c:pt>
                <c:pt idx="2502">
                  <c:v>0.30700000000000016</c:v>
                </c:pt>
                <c:pt idx="2503">
                  <c:v>0.36200000000000021</c:v>
                </c:pt>
                <c:pt idx="2504">
                  <c:v>0.34800000000000031</c:v>
                </c:pt>
                <c:pt idx="2505">
                  <c:v>0.37000000000000016</c:v>
                </c:pt>
                <c:pt idx="2506">
                  <c:v>0.37000000000000016</c:v>
                </c:pt>
                <c:pt idx="2507">
                  <c:v>0.37800000000000017</c:v>
                </c:pt>
                <c:pt idx="2508">
                  <c:v>0.37400000000000017</c:v>
                </c:pt>
                <c:pt idx="2509">
                  <c:v>0.36500000000000021</c:v>
                </c:pt>
                <c:pt idx="2510">
                  <c:v>0</c:v>
                </c:pt>
                <c:pt idx="2511">
                  <c:v>0.38000000000000017</c:v>
                </c:pt>
                <c:pt idx="2512">
                  <c:v>0.40100000000000002</c:v>
                </c:pt>
                <c:pt idx="2513">
                  <c:v>0.42100000000000021</c:v>
                </c:pt>
                <c:pt idx="2514">
                  <c:v>0.42400000000000021</c:v>
                </c:pt>
                <c:pt idx="2515">
                  <c:v>0.41000000000000014</c:v>
                </c:pt>
                <c:pt idx="2516">
                  <c:v>0.41500000000000015</c:v>
                </c:pt>
                <c:pt idx="2517">
                  <c:v>0.42300000000000021</c:v>
                </c:pt>
                <c:pt idx="2518">
                  <c:v>0.42900000000000021</c:v>
                </c:pt>
                <c:pt idx="2519">
                  <c:v>0.56599999999999995</c:v>
                </c:pt>
                <c:pt idx="2520">
                  <c:v>0.55800000000000005</c:v>
                </c:pt>
                <c:pt idx="2521">
                  <c:v>0.53900000000000003</c:v>
                </c:pt>
                <c:pt idx="2522">
                  <c:v>0.53900000000000003</c:v>
                </c:pt>
                <c:pt idx="2523">
                  <c:v>0.53900000000000003</c:v>
                </c:pt>
                <c:pt idx="2524">
                  <c:v>0.53900000000000003</c:v>
                </c:pt>
                <c:pt idx="2525">
                  <c:v>0.53900000000000003</c:v>
                </c:pt>
                <c:pt idx="2526">
                  <c:v>0.53900000000000003</c:v>
                </c:pt>
                <c:pt idx="2527">
                  <c:v>0.53900000000000003</c:v>
                </c:pt>
                <c:pt idx="2528">
                  <c:v>0.53900000000000003</c:v>
                </c:pt>
                <c:pt idx="2529">
                  <c:v>0.53900000000000003</c:v>
                </c:pt>
                <c:pt idx="2530">
                  <c:v>0.53900000000000003</c:v>
                </c:pt>
                <c:pt idx="2531">
                  <c:v>0.53900000000000003</c:v>
                </c:pt>
                <c:pt idx="2532">
                  <c:v>0.53900000000000003</c:v>
                </c:pt>
                <c:pt idx="2533">
                  <c:v>0.53900000000000003</c:v>
                </c:pt>
                <c:pt idx="2534">
                  <c:v>0.53900000000000003</c:v>
                </c:pt>
                <c:pt idx="2535">
                  <c:v>0.53900000000000003</c:v>
                </c:pt>
                <c:pt idx="2536">
                  <c:v>0.53900000000000003</c:v>
                </c:pt>
                <c:pt idx="2537">
                  <c:v>0.53900000000000003</c:v>
                </c:pt>
                <c:pt idx="2538">
                  <c:v>0.53900000000000003</c:v>
                </c:pt>
                <c:pt idx="2539">
                  <c:v>0.53900000000000003</c:v>
                </c:pt>
                <c:pt idx="2540">
                  <c:v>0.57399999999999995</c:v>
                </c:pt>
                <c:pt idx="2541">
                  <c:v>0.56699999999999995</c:v>
                </c:pt>
                <c:pt idx="2542">
                  <c:v>0.41900000000000015</c:v>
                </c:pt>
                <c:pt idx="2543">
                  <c:v>0.23700000000000004</c:v>
                </c:pt>
                <c:pt idx="2544">
                  <c:v>0.24400000000000008</c:v>
                </c:pt>
                <c:pt idx="2545">
                  <c:v>0.45500000000000002</c:v>
                </c:pt>
                <c:pt idx="2546">
                  <c:v>0.45500000000000002</c:v>
                </c:pt>
                <c:pt idx="2547">
                  <c:v>0.47800000000000015</c:v>
                </c:pt>
                <c:pt idx="2548">
                  <c:v>0.44600000000000017</c:v>
                </c:pt>
                <c:pt idx="2549">
                  <c:v>0.45800000000000002</c:v>
                </c:pt>
                <c:pt idx="2550">
                  <c:v>0.51800000000000002</c:v>
                </c:pt>
                <c:pt idx="2551">
                  <c:v>0.62700000000000033</c:v>
                </c:pt>
                <c:pt idx="2552">
                  <c:v>0.60500000000000032</c:v>
                </c:pt>
                <c:pt idx="2553">
                  <c:v>0.59600000000000031</c:v>
                </c:pt>
                <c:pt idx="2554">
                  <c:v>0.63500000000000034</c:v>
                </c:pt>
                <c:pt idx="2555">
                  <c:v>0.68300000000000061</c:v>
                </c:pt>
                <c:pt idx="2556">
                  <c:v>0.63400000000000034</c:v>
                </c:pt>
                <c:pt idx="2557">
                  <c:v>0.59900000000000031</c:v>
                </c:pt>
                <c:pt idx="2558">
                  <c:v>0.5910000000000003</c:v>
                </c:pt>
                <c:pt idx="2559">
                  <c:v>0.48300000000000015</c:v>
                </c:pt>
                <c:pt idx="2560">
                  <c:v>0.39100000000000024</c:v>
                </c:pt>
                <c:pt idx="2561">
                  <c:v>0.46800000000000008</c:v>
                </c:pt>
                <c:pt idx="2562">
                  <c:v>0.55500000000000005</c:v>
                </c:pt>
                <c:pt idx="2563">
                  <c:v>0.53100000000000003</c:v>
                </c:pt>
                <c:pt idx="2564">
                  <c:v>0.52600000000000002</c:v>
                </c:pt>
                <c:pt idx="2565">
                  <c:v>0.55300000000000005</c:v>
                </c:pt>
                <c:pt idx="2566">
                  <c:v>0</c:v>
                </c:pt>
                <c:pt idx="2567">
                  <c:v>0.94499999999999995</c:v>
                </c:pt>
                <c:pt idx="2568">
                  <c:v>0.8420000000000003</c:v>
                </c:pt>
                <c:pt idx="2569">
                  <c:v>0.90200000000000002</c:v>
                </c:pt>
                <c:pt idx="2570">
                  <c:v>0.55800000000000005</c:v>
                </c:pt>
                <c:pt idx="2571">
                  <c:v>1.103</c:v>
                </c:pt>
                <c:pt idx="2572">
                  <c:v>1.1639999999999993</c:v>
                </c:pt>
                <c:pt idx="2573">
                  <c:v>1.1759999999999993</c:v>
                </c:pt>
                <c:pt idx="2574">
                  <c:v>1.1639999999999993</c:v>
                </c:pt>
                <c:pt idx="2575">
                  <c:v>1.1639999999999993</c:v>
                </c:pt>
                <c:pt idx="2576">
                  <c:v>1.1639999999999993</c:v>
                </c:pt>
                <c:pt idx="2577">
                  <c:v>1.1639999999999993</c:v>
                </c:pt>
                <c:pt idx="2578">
                  <c:v>1.163</c:v>
                </c:pt>
                <c:pt idx="2579">
                  <c:v>0.57600000000000029</c:v>
                </c:pt>
                <c:pt idx="2580">
                  <c:v>0.52</c:v>
                </c:pt>
                <c:pt idx="2581">
                  <c:v>0.49100000000000021</c:v>
                </c:pt>
                <c:pt idx="2582">
                  <c:v>0.49100000000000021</c:v>
                </c:pt>
                <c:pt idx="2583">
                  <c:v>0.49100000000000021</c:v>
                </c:pt>
                <c:pt idx="2584">
                  <c:v>0.51700000000000002</c:v>
                </c:pt>
                <c:pt idx="2585">
                  <c:v>0.49500000000000016</c:v>
                </c:pt>
                <c:pt idx="2586">
                  <c:v>0.48600000000000021</c:v>
                </c:pt>
                <c:pt idx="2587">
                  <c:v>0.49200000000000021</c:v>
                </c:pt>
                <c:pt idx="2588">
                  <c:v>0.46</c:v>
                </c:pt>
                <c:pt idx="2589">
                  <c:v>0.44200000000000017</c:v>
                </c:pt>
                <c:pt idx="2590">
                  <c:v>0.43800000000000017</c:v>
                </c:pt>
                <c:pt idx="2591">
                  <c:v>0.43800000000000017</c:v>
                </c:pt>
                <c:pt idx="2592">
                  <c:v>0.43800000000000017</c:v>
                </c:pt>
                <c:pt idx="2593">
                  <c:v>0.43800000000000017</c:v>
                </c:pt>
                <c:pt idx="2594">
                  <c:v>0.43800000000000017</c:v>
                </c:pt>
                <c:pt idx="2595">
                  <c:v>0.46600000000000008</c:v>
                </c:pt>
                <c:pt idx="2596">
                  <c:v>0.45200000000000001</c:v>
                </c:pt>
                <c:pt idx="2597">
                  <c:v>0.47900000000000015</c:v>
                </c:pt>
                <c:pt idx="2598">
                  <c:v>0.504</c:v>
                </c:pt>
                <c:pt idx="2599">
                  <c:v>0.46500000000000002</c:v>
                </c:pt>
                <c:pt idx="2600">
                  <c:v>0.54100000000000004</c:v>
                </c:pt>
                <c:pt idx="2601">
                  <c:v>0.52500000000000002</c:v>
                </c:pt>
                <c:pt idx="2602">
                  <c:v>0.52500000000000002</c:v>
                </c:pt>
                <c:pt idx="2603">
                  <c:v>0.52500000000000002</c:v>
                </c:pt>
                <c:pt idx="2604">
                  <c:v>0.46200000000000002</c:v>
                </c:pt>
                <c:pt idx="2605">
                  <c:v>0.44200000000000017</c:v>
                </c:pt>
                <c:pt idx="2606">
                  <c:v>0.45200000000000001</c:v>
                </c:pt>
                <c:pt idx="2607">
                  <c:v>0.55500000000000005</c:v>
                </c:pt>
                <c:pt idx="2608">
                  <c:v>0.50900000000000001</c:v>
                </c:pt>
                <c:pt idx="2609">
                  <c:v>0.4</c:v>
                </c:pt>
                <c:pt idx="2610">
                  <c:v>0.31000000000000016</c:v>
                </c:pt>
                <c:pt idx="2611">
                  <c:v>0.31000000000000016</c:v>
                </c:pt>
                <c:pt idx="2612">
                  <c:v>0.31000000000000016</c:v>
                </c:pt>
                <c:pt idx="2613">
                  <c:v>0.31000000000000016</c:v>
                </c:pt>
                <c:pt idx="2614">
                  <c:v>0.28200000000000008</c:v>
                </c:pt>
                <c:pt idx="2615">
                  <c:v>0.34900000000000031</c:v>
                </c:pt>
                <c:pt idx="2616">
                  <c:v>0.32600000000000018</c:v>
                </c:pt>
                <c:pt idx="2617">
                  <c:v>0.27600000000000002</c:v>
                </c:pt>
                <c:pt idx="2618">
                  <c:v>0.23600000000000004</c:v>
                </c:pt>
                <c:pt idx="2619">
                  <c:v>0.21900000000000008</c:v>
                </c:pt>
                <c:pt idx="2620">
                  <c:v>0.22700000000000009</c:v>
                </c:pt>
                <c:pt idx="2621">
                  <c:v>0.22200000000000009</c:v>
                </c:pt>
                <c:pt idx="2622">
                  <c:v>0.22200000000000009</c:v>
                </c:pt>
                <c:pt idx="2623">
                  <c:v>0.22200000000000009</c:v>
                </c:pt>
                <c:pt idx="2624">
                  <c:v>0.22200000000000009</c:v>
                </c:pt>
                <c:pt idx="2625">
                  <c:v>0.22200000000000009</c:v>
                </c:pt>
                <c:pt idx="2626">
                  <c:v>0.22200000000000009</c:v>
                </c:pt>
                <c:pt idx="2627">
                  <c:v>0.22200000000000009</c:v>
                </c:pt>
                <c:pt idx="2628">
                  <c:v>0.2</c:v>
                </c:pt>
                <c:pt idx="2629">
                  <c:v>0.19100000000000009</c:v>
                </c:pt>
                <c:pt idx="2630">
                  <c:v>0.18200000000000008</c:v>
                </c:pt>
                <c:pt idx="2631">
                  <c:v>0.18000000000000008</c:v>
                </c:pt>
                <c:pt idx="2632">
                  <c:v>0.19300000000000009</c:v>
                </c:pt>
                <c:pt idx="2633">
                  <c:v>0.18500000000000008</c:v>
                </c:pt>
                <c:pt idx="2634">
                  <c:v>0.17900000000000008</c:v>
                </c:pt>
                <c:pt idx="2635">
                  <c:v>0.16600000000000009</c:v>
                </c:pt>
                <c:pt idx="2636">
                  <c:v>0.16300000000000009</c:v>
                </c:pt>
                <c:pt idx="2637">
                  <c:v>0.15500000000000008</c:v>
                </c:pt>
                <c:pt idx="2638">
                  <c:v>0.15500000000000008</c:v>
                </c:pt>
                <c:pt idx="2639">
                  <c:v>0.15500000000000008</c:v>
                </c:pt>
                <c:pt idx="2640">
                  <c:v>0.15500000000000008</c:v>
                </c:pt>
                <c:pt idx="2641">
                  <c:v>0.20500000000000004</c:v>
                </c:pt>
                <c:pt idx="2642">
                  <c:v>0.18600000000000008</c:v>
                </c:pt>
                <c:pt idx="2643">
                  <c:v>0.20700000000000007</c:v>
                </c:pt>
                <c:pt idx="2644">
                  <c:v>0.21000000000000008</c:v>
                </c:pt>
                <c:pt idx="2645">
                  <c:v>0.22200000000000009</c:v>
                </c:pt>
                <c:pt idx="2646">
                  <c:v>0.23100000000000001</c:v>
                </c:pt>
                <c:pt idx="2647">
                  <c:v>0.24200000000000008</c:v>
                </c:pt>
                <c:pt idx="2648">
                  <c:v>0.24200000000000008</c:v>
                </c:pt>
                <c:pt idx="2649">
                  <c:v>0.22500000000000009</c:v>
                </c:pt>
                <c:pt idx="2650">
                  <c:v>0.22200000000000009</c:v>
                </c:pt>
                <c:pt idx="2651">
                  <c:v>0.22700000000000009</c:v>
                </c:pt>
                <c:pt idx="2652">
                  <c:v>0.23100000000000001</c:v>
                </c:pt>
                <c:pt idx="2653">
                  <c:v>0.24600000000000008</c:v>
                </c:pt>
                <c:pt idx="2654">
                  <c:v>0.25600000000000001</c:v>
                </c:pt>
                <c:pt idx="2655">
                  <c:v>0.24300000000000008</c:v>
                </c:pt>
                <c:pt idx="2656">
                  <c:v>0.24000000000000007</c:v>
                </c:pt>
                <c:pt idx="2657">
                  <c:v>0.23700000000000004</c:v>
                </c:pt>
                <c:pt idx="2658">
                  <c:v>0.23900000000000007</c:v>
                </c:pt>
                <c:pt idx="2659">
                  <c:v>0.27600000000000002</c:v>
                </c:pt>
                <c:pt idx="2660">
                  <c:v>0.32700000000000018</c:v>
                </c:pt>
                <c:pt idx="2661">
                  <c:v>0.27</c:v>
                </c:pt>
                <c:pt idx="2662">
                  <c:v>0.28500000000000014</c:v>
                </c:pt>
                <c:pt idx="2663">
                  <c:v>0.29900000000000021</c:v>
                </c:pt>
                <c:pt idx="2664">
                  <c:v>0.31200000000000017</c:v>
                </c:pt>
                <c:pt idx="2665">
                  <c:v>0.31600000000000017</c:v>
                </c:pt>
                <c:pt idx="2666">
                  <c:v>0.28800000000000014</c:v>
                </c:pt>
                <c:pt idx="2667">
                  <c:v>0.23100000000000001</c:v>
                </c:pt>
                <c:pt idx="2668">
                  <c:v>0.23100000000000001</c:v>
                </c:pt>
                <c:pt idx="2669">
                  <c:v>0.23100000000000001</c:v>
                </c:pt>
                <c:pt idx="2670">
                  <c:v>0.23100000000000001</c:v>
                </c:pt>
                <c:pt idx="2671">
                  <c:v>0.23100000000000001</c:v>
                </c:pt>
                <c:pt idx="2672">
                  <c:v>0.24600000000000008</c:v>
                </c:pt>
                <c:pt idx="2673">
                  <c:v>0.24500000000000008</c:v>
                </c:pt>
                <c:pt idx="2674">
                  <c:v>0.25</c:v>
                </c:pt>
                <c:pt idx="2675">
                  <c:v>0.25</c:v>
                </c:pt>
                <c:pt idx="2676">
                  <c:v>0.25700000000000001</c:v>
                </c:pt>
                <c:pt idx="2677">
                  <c:v>0.26100000000000001</c:v>
                </c:pt>
                <c:pt idx="2678">
                  <c:v>0.33700000000000024</c:v>
                </c:pt>
                <c:pt idx="2679">
                  <c:v>0.37700000000000017</c:v>
                </c:pt>
                <c:pt idx="2680">
                  <c:v>0.39200000000000024</c:v>
                </c:pt>
                <c:pt idx="2681">
                  <c:v>0.36800000000000022</c:v>
                </c:pt>
                <c:pt idx="2682">
                  <c:v>0.33000000000000024</c:v>
                </c:pt>
                <c:pt idx="2683">
                  <c:v>0.33100000000000024</c:v>
                </c:pt>
                <c:pt idx="2684">
                  <c:v>0.32900000000000024</c:v>
                </c:pt>
                <c:pt idx="2685">
                  <c:v>0.30700000000000016</c:v>
                </c:pt>
                <c:pt idx="2686">
                  <c:v>0.30000000000000016</c:v>
                </c:pt>
                <c:pt idx="2687">
                  <c:v>0.30300000000000021</c:v>
                </c:pt>
                <c:pt idx="2688">
                  <c:v>0.30500000000000022</c:v>
                </c:pt>
                <c:pt idx="2689">
                  <c:v>0.24100000000000008</c:v>
                </c:pt>
                <c:pt idx="2690">
                  <c:v>0.26100000000000001</c:v>
                </c:pt>
                <c:pt idx="2691">
                  <c:v>0.28900000000000015</c:v>
                </c:pt>
                <c:pt idx="2692">
                  <c:v>0.28800000000000014</c:v>
                </c:pt>
                <c:pt idx="2693">
                  <c:v>0.29500000000000015</c:v>
                </c:pt>
                <c:pt idx="2694">
                  <c:v>0.28100000000000008</c:v>
                </c:pt>
                <c:pt idx="2695">
                  <c:v>0.27900000000000008</c:v>
                </c:pt>
                <c:pt idx="2696">
                  <c:v>0.30200000000000021</c:v>
                </c:pt>
                <c:pt idx="2697">
                  <c:v>0.32300000000000018</c:v>
                </c:pt>
                <c:pt idx="2698">
                  <c:v>0.33700000000000024</c:v>
                </c:pt>
                <c:pt idx="2699">
                  <c:v>0.32500000000000018</c:v>
                </c:pt>
                <c:pt idx="2700">
                  <c:v>0.30700000000000016</c:v>
                </c:pt>
                <c:pt idx="2701">
                  <c:v>0.31400000000000017</c:v>
                </c:pt>
                <c:pt idx="2702">
                  <c:v>0.32000000000000017</c:v>
                </c:pt>
                <c:pt idx="2703">
                  <c:v>0.32700000000000018</c:v>
                </c:pt>
                <c:pt idx="2704">
                  <c:v>0.42600000000000021</c:v>
                </c:pt>
                <c:pt idx="2705">
                  <c:v>0.46400000000000002</c:v>
                </c:pt>
                <c:pt idx="2706">
                  <c:v>0.51600000000000001</c:v>
                </c:pt>
                <c:pt idx="2707">
                  <c:v>0.55200000000000005</c:v>
                </c:pt>
                <c:pt idx="2708">
                  <c:v>0.503</c:v>
                </c:pt>
                <c:pt idx="2709">
                  <c:v>0.44300000000000017</c:v>
                </c:pt>
                <c:pt idx="2710">
                  <c:v>0.43400000000000016</c:v>
                </c:pt>
                <c:pt idx="2711">
                  <c:v>0.37200000000000016</c:v>
                </c:pt>
                <c:pt idx="2712">
                  <c:v>0.38200000000000017</c:v>
                </c:pt>
                <c:pt idx="2713">
                  <c:v>0.38200000000000017</c:v>
                </c:pt>
                <c:pt idx="2714">
                  <c:v>0.36000000000000015</c:v>
                </c:pt>
                <c:pt idx="2715">
                  <c:v>0.36000000000000015</c:v>
                </c:pt>
                <c:pt idx="2716">
                  <c:v>0.36000000000000015</c:v>
                </c:pt>
                <c:pt idx="2717">
                  <c:v>0.36000000000000015</c:v>
                </c:pt>
                <c:pt idx="2718">
                  <c:v>0.36700000000000021</c:v>
                </c:pt>
                <c:pt idx="2719">
                  <c:v>0.36700000000000021</c:v>
                </c:pt>
                <c:pt idx="2720">
                  <c:v>0.34200000000000036</c:v>
                </c:pt>
                <c:pt idx="2721">
                  <c:v>0.35200000000000015</c:v>
                </c:pt>
                <c:pt idx="2722">
                  <c:v>0.43900000000000017</c:v>
                </c:pt>
                <c:pt idx="2723">
                  <c:v>0.40200000000000002</c:v>
                </c:pt>
                <c:pt idx="2724">
                  <c:v>0.39600000000000024</c:v>
                </c:pt>
                <c:pt idx="2725">
                  <c:v>0.53300000000000003</c:v>
                </c:pt>
                <c:pt idx="2726">
                  <c:v>0.66200000000000037</c:v>
                </c:pt>
                <c:pt idx="2727">
                  <c:v>0.69800000000000051</c:v>
                </c:pt>
                <c:pt idx="2728">
                  <c:v>0.62300000000000033</c:v>
                </c:pt>
                <c:pt idx="2729">
                  <c:v>0.79800000000000004</c:v>
                </c:pt>
                <c:pt idx="2730">
                  <c:v>0.72700000000000031</c:v>
                </c:pt>
                <c:pt idx="2731">
                  <c:v>0.78</c:v>
                </c:pt>
                <c:pt idx="2732">
                  <c:v>0.70100000000000029</c:v>
                </c:pt>
                <c:pt idx="2733">
                  <c:v>0.68200000000000061</c:v>
                </c:pt>
                <c:pt idx="2734">
                  <c:v>0.62500000000000033</c:v>
                </c:pt>
                <c:pt idx="2735">
                  <c:v>0.61500000000000032</c:v>
                </c:pt>
                <c:pt idx="2736">
                  <c:v>0.48200000000000015</c:v>
                </c:pt>
                <c:pt idx="2737">
                  <c:v>0.41500000000000015</c:v>
                </c:pt>
                <c:pt idx="2738">
                  <c:v>0.51700000000000002</c:v>
                </c:pt>
                <c:pt idx="2739">
                  <c:v>0.77100000000000002</c:v>
                </c:pt>
                <c:pt idx="2740">
                  <c:v>0.91700000000000004</c:v>
                </c:pt>
                <c:pt idx="2741">
                  <c:v>1.073</c:v>
                </c:pt>
                <c:pt idx="2742">
                  <c:v>1.0760000000000001</c:v>
                </c:pt>
                <c:pt idx="2743">
                  <c:v>1.0760000000000001</c:v>
                </c:pt>
                <c:pt idx="2744">
                  <c:v>1.0760000000000001</c:v>
                </c:pt>
                <c:pt idx="2745">
                  <c:v>1.07</c:v>
                </c:pt>
                <c:pt idx="2746">
                  <c:v>1.0760000000000001</c:v>
                </c:pt>
                <c:pt idx="2747">
                  <c:v>1.0760000000000001</c:v>
                </c:pt>
                <c:pt idx="2748">
                  <c:v>1.204</c:v>
                </c:pt>
                <c:pt idx="2749">
                  <c:v>1.095</c:v>
                </c:pt>
                <c:pt idx="2750">
                  <c:v>1.099</c:v>
                </c:pt>
                <c:pt idx="2751">
                  <c:v>1.0329999999999993</c:v>
                </c:pt>
                <c:pt idx="2752">
                  <c:v>0.98599999999999999</c:v>
                </c:pt>
                <c:pt idx="2753">
                  <c:v>1.0029999999999992</c:v>
                </c:pt>
                <c:pt idx="2754">
                  <c:v>0.95500000000000029</c:v>
                </c:pt>
                <c:pt idx="2755">
                  <c:v>0.9580000000000003</c:v>
                </c:pt>
                <c:pt idx="2756">
                  <c:v>0.95100000000000029</c:v>
                </c:pt>
                <c:pt idx="2757">
                  <c:v>0.93100000000000005</c:v>
                </c:pt>
                <c:pt idx="2758">
                  <c:v>0.88900000000000035</c:v>
                </c:pt>
                <c:pt idx="2759">
                  <c:v>0.95600000000000029</c:v>
                </c:pt>
                <c:pt idx="2760">
                  <c:v>1.06</c:v>
                </c:pt>
                <c:pt idx="2761">
                  <c:v>0.83200000000000029</c:v>
                </c:pt>
                <c:pt idx="2762">
                  <c:v>0.81499999999999995</c:v>
                </c:pt>
                <c:pt idx="2763">
                  <c:v>0.56799999999999995</c:v>
                </c:pt>
                <c:pt idx="2764">
                  <c:v>0.68700000000000072</c:v>
                </c:pt>
                <c:pt idx="2765">
                  <c:v>0.61300000000000032</c:v>
                </c:pt>
                <c:pt idx="2766">
                  <c:v>0.35000000000000014</c:v>
                </c:pt>
                <c:pt idx="2767">
                  <c:v>0.31200000000000017</c:v>
                </c:pt>
                <c:pt idx="2768">
                  <c:v>0.40700000000000008</c:v>
                </c:pt>
                <c:pt idx="2769">
                  <c:v>0.29600000000000021</c:v>
                </c:pt>
                <c:pt idx="2770">
                  <c:v>0.22100000000000009</c:v>
                </c:pt>
                <c:pt idx="2771">
                  <c:v>0.21000000000000008</c:v>
                </c:pt>
                <c:pt idx="2772">
                  <c:v>0.34000000000000025</c:v>
                </c:pt>
                <c:pt idx="2773">
                  <c:v>0.47300000000000014</c:v>
                </c:pt>
                <c:pt idx="2774">
                  <c:v>0.42000000000000015</c:v>
                </c:pt>
                <c:pt idx="2775">
                  <c:v>0.47200000000000014</c:v>
                </c:pt>
                <c:pt idx="2776">
                  <c:v>0.49000000000000016</c:v>
                </c:pt>
                <c:pt idx="2777">
                  <c:v>0.48800000000000021</c:v>
                </c:pt>
                <c:pt idx="2778">
                  <c:v>0.65500000000000036</c:v>
                </c:pt>
                <c:pt idx="2779">
                  <c:v>0.59400000000000031</c:v>
                </c:pt>
                <c:pt idx="2780">
                  <c:v>0.55900000000000005</c:v>
                </c:pt>
                <c:pt idx="2781">
                  <c:v>0.5920000000000003</c:v>
                </c:pt>
                <c:pt idx="2782">
                  <c:v>0.56599999999999995</c:v>
                </c:pt>
                <c:pt idx="2783">
                  <c:v>0.51800000000000002</c:v>
                </c:pt>
                <c:pt idx="2784">
                  <c:v>0.53600000000000003</c:v>
                </c:pt>
                <c:pt idx="2785">
                  <c:v>0.59800000000000031</c:v>
                </c:pt>
                <c:pt idx="2786">
                  <c:v>0.57900000000000029</c:v>
                </c:pt>
                <c:pt idx="2787">
                  <c:v>0.54</c:v>
                </c:pt>
                <c:pt idx="2788">
                  <c:v>0.55500000000000005</c:v>
                </c:pt>
                <c:pt idx="2789">
                  <c:v>0.62500000000000033</c:v>
                </c:pt>
                <c:pt idx="2790">
                  <c:v>0.62500000000000033</c:v>
                </c:pt>
                <c:pt idx="2791">
                  <c:v>0.62500000000000033</c:v>
                </c:pt>
                <c:pt idx="2792">
                  <c:v>0.62500000000000033</c:v>
                </c:pt>
                <c:pt idx="2793">
                  <c:v>0.60000000000000031</c:v>
                </c:pt>
                <c:pt idx="2794">
                  <c:v>0.6810000000000006</c:v>
                </c:pt>
                <c:pt idx="2795">
                  <c:v>0.74800000000000033</c:v>
                </c:pt>
                <c:pt idx="2796">
                  <c:v>0.6790000000000006</c:v>
                </c:pt>
                <c:pt idx="2797">
                  <c:v>0.8340000000000003</c:v>
                </c:pt>
                <c:pt idx="2798">
                  <c:v>0.79800000000000004</c:v>
                </c:pt>
                <c:pt idx="2799">
                  <c:v>0.46500000000000002</c:v>
                </c:pt>
                <c:pt idx="2800">
                  <c:v>0.35100000000000015</c:v>
                </c:pt>
                <c:pt idx="2801">
                  <c:v>0.40900000000000014</c:v>
                </c:pt>
                <c:pt idx="2802">
                  <c:v>0.65900000000000036</c:v>
                </c:pt>
                <c:pt idx="2803">
                  <c:v>0.79400000000000004</c:v>
                </c:pt>
                <c:pt idx="2804">
                  <c:v>0.49200000000000021</c:v>
                </c:pt>
                <c:pt idx="2805">
                  <c:v>0.34100000000000036</c:v>
                </c:pt>
                <c:pt idx="2806">
                  <c:v>0.31400000000000017</c:v>
                </c:pt>
                <c:pt idx="2807">
                  <c:v>0.29800000000000021</c:v>
                </c:pt>
                <c:pt idx="2808">
                  <c:v>0.30700000000000016</c:v>
                </c:pt>
                <c:pt idx="2809">
                  <c:v>0.31800000000000017</c:v>
                </c:pt>
                <c:pt idx="2810">
                  <c:v>0.34600000000000031</c:v>
                </c:pt>
                <c:pt idx="2811">
                  <c:v>0.39700000000000024</c:v>
                </c:pt>
                <c:pt idx="2812">
                  <c:v>0.55300000000000005</c:v>
                </c:pt>
                <c:pt idx="2813">
                  <c:v>0.86100000000000032</c:v>
                </c:pt>
                <c:pt idx="2814">
                  <c:v>0.8420000000000003</c:v>
                </c:pt>
                <c:pt idx="2815">
                  <c:v>0.76200000000000034</c:v>
                </c:pt>
                <c:pt idx="2816">
                  <c:v>0.76800000000000035</c:v>
                </c:pt>
                <c:pt idx="2817">
                  <c:v>0.76800000000000035</c:v>
                </c:pt>
                <c:pt idx="2818">
                  <c:v>0.76800000000000035</c:v>
                </c:pt>
                <c:pt idx="2819">
                  <c:v>0.76800000000000035</c:v>
                </c:pt>
                <c:pt idx="2820">
                  <c:v>0.76800000000000035</c:v>
                </c:pt>
                <c:pt idx="2821">
                  <c:v>0.76800000000000035</c:v>
                </c:pt>
                <c:pt idx="2822">
                  <c:v>0.76800000000000035</c:v>
                </c:pt>
                <c:pt idx="2823">
                  <c:v>0.76800000000000035</c:v>
                </c:pt>
                <c:pt idx="2824">
                  <c:v>0.76800000000000035</c:v>
                </c:pt>
                <c:pt idx="2825">
                  <c:v>0.76800000000000035</c:v>
                </c:pt>
                <c:pt idx="2826">
                  <c:v>0.76800000000000035</c:v>
                </c:pt>
                <c:pt idx="2827">
                  <c:v>0.76800000000000035</c:v>
                </c:pt>
                <c:pt idx="2828">
                  <c:v>0.76800000000000035</c:v>
                </c:pt>
                <c:pt idx="2829">
                  <c:v>0.76800000000000035</c:v>
                </c:pt>
                <c:pt idx="2830">
                  <c:v>0.76800000000000035</c:v>
                </c:pt>
                <c:pt idx="2831">
                  <c:v>0.76800000000000035</c:v>
                </c:pt>
                <c:pt idx="2832">
                  <c:v>0.76800000000000035</c:v>
                </c:pt>
                <c:pt idx="2833">
                  <c:v>0.76800000000000035</c:v>
                </c:pt>
                <c:pt idx="2834">
                  <c:v>0.76800000000000035</c:v>
                </c:pt>
                <c:pt idx="2835">
                  <c:v>0.76800000000000035</c:v>
                </c:pt>
                <c:pt idx="2836">
                  <c:v>0.76800000000000035</c:v>
                </c:pt>
                <c:pt idx="2837">
                  <c:v>0.76800000000000035</c:v>
                </c:pt>
                <c:pt idx="2838">
                  <c:v>0.76800000000000035</c:v>
                </c:pt>
                <c:pt idx="2839">
                  <c:v>0.76800000000000035</c:v>
                </c:pt>
                <c:pt idx="2840">
                  <c:v>0.76800000000000035</c:v>
                </c:pt>
                <c:pt idx="2841">
                  <c:v>0.76800000000000035</c:v>
                </c:pt>
                <c:pt idx="2842">
                  <c:v>0.76800000000000035</c:v>
                </c:pt>
                <c:pt idx="2843">
                  <c:v>0.76800000000000035</c:v>
                </c:pt>
                <c:pt idx="2844">
                  <c:v>0.76800000000000035</c:v>
                </c:pt>
                <c:pt idx="2845">
                  <c:v>0.76800000000000035</c:v>
                </c:pt>
                <c:pt idx="2846">
                  <c:v>0.76800000000000035</c:v>
                </c:pt>
                <c:pt idx="2847">
                  <c:v>0.76800000000000035</c:v>
                </c:pt>
                <c:pt idx="2848">
                  <c:v>0.76800000000000035</c:v>
                </c:pt>
                <c:pt idx="2849">
                  <c:v>0.76800000000000035</c:v>
                </c:pt>
                <c:pt idx="2850">
                  <c:v>0.76800000000000035</c:v>
                </c:pt>
                <c:pt idx="2851">
                  <c:v>0.76800000000000035</c:v>
                </c:pt>
                <c:pt idx="2852">
                  <c:v>0.76800000000000035</c:v>
                </c:pt>
                <c:pt idx="2853">
                  <c:v>0.76800000000000035</c:v>
                </c:pt>
                <c:pt idx="2854">
                  <c:v>0.76800000000000035</c:v>
                </c:pt>
                <c:pt idx="2855">
                  <c:v>0.76800000000000035</c:v>
                </c:pt>
                <c:pt idx="2856">
                  <c:v>0.76800000000000035</c:v>
                </c:pt>
                <c:pt idx="2857">
                  <c:v>0.76800000000000035</c:v>
                </c:pt>
                <c:pt idx="2858">
                  <c:v>0.76800000000000035</c:v>
                </c:pt>
                <c:pt idx="2859">
                  <c:v>0.76800000000000035</c:v>
                </c:pt>
                <c:pt idx="2860">
                  <c:v>0.76800000000000035</c:v>
                </c:pt>
                <c:pt idx="2861">
                  <c:v>0.76800000000000035</c:v>
                </c:pt>
                <c:pt idx="2862">
                  <c:v>0.76800000000000035</c:v>
                </c:pt>
                <c:pt idx="2863">
                  <c:v>0.76800000000000035</c:v>
                </c:pt>
                <c:pt idx="2864">
                  <c:v>0.76800000000000035</c:v>
                </c:pt>
                <c:pt idx="2865">
                  <c:v>0.76800000000000035</c:v>
                </c:pt>
                <c:pt idx="2866">
                  <c:v>0.76800000000000035</c:v>
                </c:pt>
                <c:pt idx="2867">
                  <c:v>0.76800000000000035</c:v>
                </c:pt>
                <c:pt idx="2868">
                  <c:v>0.76800000000000035</c:v>
                </c:pt>
                <c:pt idx="2869">
                  <c:v>0.76800000000000035</c:v>
                </c:pt>
                <c:pt idx="2870">
                  <c:v>0.76800000000000035</c:v>
                </c:pt>
                <c:pt idx="2871">
                  <c:v>0.76800000000000035</c:v>
                </c:pt>
                <c:pt idx="2872">
                  <c:v>0.76800000000000035</c:v>
                </c:pt>
                <c:pt idx="2873">
                  <c:v>0.76800000000000035</c:v>
                </c:pt>
                <c:pt idx="2874">
                  <c:v>0.76800000000000035</c:v>
                </c:pt>
                <c:pt idx="2875">
                  <c:v>0.76800000000000035</c:v>
                </c:pt>
                <c:pt idx="2876">
                  <c:v>0.76800000000000035</c:v>
                </c:pt>
                <c:pt idx="2877">
                  <c:v>0.76800000000000035</c:v>
                </c:pt>
                <c:pt idx="2878">
                  <c:v>0.76800000000000035</c:v>
                </c:pt>
                <c:pt idx="2879">
                  <c:v>0.76800000000000035</c:v>
                </c:pt>
                <c:pt idx="2880">
                  <c:v>0.76800000000000035</c:v>
                </c:pt>
                <c:pt idx="2881">
                  <c:v>0.76800000000000035</c:v>
                </c:pt>
                <c:pt idx="2882">
                  <c:v>0.76800000000000035</c:v>
                </c:pt>
                <c:pt idx="2883">
                  <c:v>0.76800000000000035</c:v>
                </c:pt>
                <c:pt idx="2884">
                  <c:v>0.76800000000000035</c:v>
                </c:pt>
                <c:pt idx="2885">
                  <c:v>0.76800000000000035</c:v>
                </c:pt>
                <c:pt idx="2886">
                  <c:v>0.76800000000000035</c:v>
                </c:pt>
                <c:pt idx="2887">
                  <c:v>0.76800000000000035</c:v>
                </c:pt>
                <c:pt idx="2888">
                  <c:v>0.76800000000000035</c:v>
                </c:pt>
                <c:pt idx="2889">
                  <c:v>0.76800000000000035</c:v>
                </c:pt>
                <c:pt idx="2890">
                  <c:v>0.76800000000000035</c:v>
                </c:pt>
                <c:pt idx="2891">
                  <c:v>0.76800000000000035</c:v>
                </c:pt>
                <c:pt idx="2892">
                  <c:v>0.76800000000000035</c:v>
                </c:pt>
                <c:pt idx="2893">
                  <c:v>0.76800000000000035</c:v>
                </c:pt>
                <c:pt idx="2894">
                  <c:v>0.76800000000000035</c:v>
                </c:pt>
                <c:pt idx="2895">
                  <c:v>0.76800000000000035</c:v>
                </c:pt>
                <c:pt idx="2896">
                  <c:v>0.76800000000000035</c:v>
                </c:pt>
                <c:pt idx="2897">
                  <c:v>0.76800000000000035</c:v>
                </c:pt>
                <c:pt idx="2898">
                  <c:v>0.76800000000000035</c:v>
                </c:pt>
                <c:pt idx="2899">
                  <c:v>0.76800000000000035</c:v>
                </c:pt>
                <c:pt idx="2900">
                  <c:v>0.76800000000000035</c:v>
                </c:pt>
                <c:pt idx="2901">
                  <c:v>0.76800000000000035</c:v>
                </c:pt>
                <c:pt idx="2902">
                  <c:v>0.76800000000000035</c:v>
                </c:pt>
                <c:pt idx="2903">
                  <c:v>0.76800000000000035</c:v>
                </c:pt>
                <c:pt idx="2904">
                  <c:v>0.16200000000000009</c:v>
                </c:pt>
                <c:pt idx="2905">
                  <c:v>0.16200000000000009</c:v>
                </c:pt>
                <c:pt idx="2906">
                  <c:v>0.16200000000000009</c:v>
                </c:pt>
                <c:pt idx="2907">
                  <c:v>0.15700000000000008</c:v>
                </c:pt>
                <c:pt idx="2908">
                  <c:v>0.14600000000000007</c:v>
                </c:pt>
                <c:pt idx="2909">
                  <c:v>0.14600000000000007</c:v>
                </c:pt>
                <c:pt idx="2910">
                  <c:v>0.14600000000000007</c:v>
                </c:pt>
                <c:pt idx="2911">
                  <c:v>0.14600000000000007</c:v>
                </c:pt>
                <c:pt idx="2912">
                  <c:v>0.14600000000000007</c:v>
                </c:pt>
                <c:pt idx="2913">
                  <c:v>0.14300000000000004</c:v>
                </c:pt>
                <c:pt idx="2914">
                  <c:v>0.14600000000000007</c:v>
                </c:pt>
                <c:pt idx="2915">
                  <c:v>0.14300000000000004</c:v>
                </c:pt>
                <c:pt idx="2916">
                  <c:v>0.14700000000000008</c:v>
                </c:pt>
                <c:pt idx="2917">
                  <c:v>0.15600000000000008</c:v>
                </c:pt>
                <c:pt idx="2918">
                  <c:v>0.17300000000000001</c:v>
                </c:pt>
                <c:pt idx="2919">
                  <c:v>0.17300000000000001</c:v>
                </c:pt>
                <c:pt idx="2920">
                  <c:v>0.17300000000000001</c:v>
                </c:pt>
                <c:pt idx="2921">
                  <c:v>0.17300000000000001</c:v>
                </c:pt>
                <c:pt idx="2922">
                  <c:v>0.17300000000000001</c:v>
                </c:pt>
                <c:pt idx="2923">
                  <c:v>0.18100000000000008</c:v>
                </c:pt>
                <c:pt idx="2924">
                  <c:v>0.18600000000000008</c:v>
                </c:pt>
                <c:pt idx="2925">
                  <c:v>0.19600000000000009</c:v>
                </c:pt>
                <c:pt idx="2926">
                  <c:v>0.20300000000000001</c:v>
                </c:pt>
                <c:pt idx="2927">
                  <c:v>0.20300000000000001</c:v>
                </c:pt>
                <c:pt idx="2928">
                  <c:v>0.20300000000000001</c:v>
                </c:pt>
                <c:pt idx="2929">
                  <c:v>0.20300000000000001</c:v>
                </c:pt>
                <c:pt idx="2930">
                  <c:v>0.20300000000000001</c:v>
                </c:pt>
                <c:pt idx="2931">
                  <c:v>0.20300000000000001</c:v>
                </c:pt>
                <c:pt idx="2932">
                  <c:v>0.20300000000000001</c:v>
                </c:pt>
                <c:pt idx="2933">
                  <c:v>0.20300000000000001</c:v>
                </c:pt>
                <c:pt idx="2934">
                  <c:v>0.20700000000000007</c:v>
                </c:pt>
                <c:pt idx="2935">
                  <c:v>0.20100000000000001</c:v>
                </c:pt>
                <c:pt idx="2936">
                  <c:v>0.18900000000000008</c:v>
                </c:pt>
                <c:pt idx="2937">
                  <c:v>0.18700000000000008</c:v>
                </c:pt>
                <c:pt idx="2938">
                  <c:v>0.18400000000000008</c:v>
                </c:pt>
                <c:pt idx="2939">
                  <c:v>0.17</c:v>
                </c:pt>
                <c:pt idx="2940">
                  <c:v>0.17</c:v>
                </c:pt>
                <c:pt idx="2941">
                  <c:v>0.17</c:v>
                </c:pt>
                <c:pt idx="2942">
                  <c:v>0.17</c:v>
                </c:pt>
                <c:pt idx="2943">
                  <c:v>0.17</c:v>
                </c:pt>
                <c:pt idx="2944">
                  <c:v>0.17</c:v>
                </c:pt>
                <c:pt idx="2945">
                  <c:v>0.17</c:v>
                </c:pt>
                <c:pt idx="2946">
                  <c:v>0.17400000000000004</c:v>
                </c:pt>
                <c:pt idx="2947">
                  <c:v>0.17400000000000004</c:v>
                </c:pt>
                <c:pt idx="2948">
                  <c:v>0.18000000000000008</c:v>
                </c:pt>
                <c:pt idx="2949">
                  <c:v>0.18000000000000008</c:v>
                </c:pt>
                <c:pt idx="2950">
                  <c:v>0.18000000000000008</c:v>
                </c:pt>
                <c:pt idx="2951">
                  <c:v>0.18000000000000008</c:v>
                </c:pt>
                <c:pt idx="2952">
                  <c:v>0.18000000000000008</c:v>
                </c:pt>
                <c:pt idx="2953">
                  <c:v>0.18000000000000008</c:v>
                </c:pt>
                <c:pt idx="2954">
                  <c:v>0.18000000000000008</c:v>
                </c:pt>
                <c:pt idx="2955">
                  <c:v>0.18000000000000008</c:v>
                </c:pt>
                <c:pt idx="2956">
                  <c:v>0.18000000000000008</c:v>
                </c:pt>
                <c:pt idx="2957">
                  <c:v>0.18300000000000008</c:v>
                </c:pt>
                <c:pt idx="2958">
                  <c:v>0.18300000000000008</c:v>
                </c:pt>
                <c:pt idx="2959">
                  <c:v>0.18200000000000008</c:v>
                </c:pt>
                <c:pt idx="2960">
                  <c:v>0.17900000000000008</c:v>
                </c:pt>
                <c:pt idx="2961">
                  <c:v>0.17200000000000001</c:v>
                </c:pt>
                <c:pt idx="2962">
                  <c:v>0.17200000000000001</c:v>
                </c:pt>
                <c:pt idx="2963">
                  <c:v>0.17200000000000001</c:v>
                </c:pt>
                <c:pt idx="2964">
                  <c:v>0.17200000000000001</c:v>
                </c:pt>
                <c:pt idx="2965">
                  <c:v>0.17200000000000001</c:v>
                </c:pt>
                <c:pt idx="2966">
                  <c:v>0.17200000000000001</c:v>
                </c:pt>
                <c:pt idx="2967">
                  <c:v>0.17200000000000001</c:v>
                </c:pt>
                <c:pt idx="2968">
                  <c:v>0.17200000000000001</c:v>
                </c:pt>
                <c:pt idx="2969">
                  <c:v>0.17200000000000001</c:v>
                </c:pt>
                <c:pt idx="2970">
                  <c:v>0.17200000000000001</c:v>
                </c:pt>
                <c:pt idx="2971">
                  <c:v>0.17200000000000001</c:v>
                </c:pt>
                <c:pt idx="2972">
                  <c:v>0.17200000000000001</c:v>
                </c:pt>
                <c:pt idx="2973">
                  <c:v>0.16900000000000012</c:v>
                </c:pt>
                <c:pt idx="2974">
                  <c:v>0.17100000000000001</c:v>
                </c:pt>
                <c:pt idx="2975">
                  <c:v>0.16700000000000012</c:v>
                </c:pt>
                <c:pt idx="2976">
                  <c:v>0.16200000000000009</c:v>
                </c:pt>
                <c:pt idx="2977">
                  <c:v>0.16200000000000009</c:v>
                </c:pt>
                <c:pt idx="2978">
                  <c:v>0.16200000000000009</c:v>
                </c:pt>
                <c:pt idx="2979">
                  <c:v>0.16200000000000009</c:v>
                </c:pt>
                <c:pt idx="2980">
                  <c:v>0.16200000000000009</c:v>
                </c:pt>
                <c:pt idx="2981">
                  <c:v>0.16200000000000009</c:v>
                </c:pt>
                <c:pt idx="2982">
                  <c:v>0.16200000000000009</c:v>
                </c:pt>
                <c:pt idx="2983">
                  <c:v>0.16200000000000009</c:v>
                </c:pt>
                <c:pt idx="2984">
                  <c:v>0.16200000000000009</c:v>
                </c:pt>
                <c:pt idx="2985">
                  <c:v>0.16200000000000009</c:v>
                </c:pt>
                <c:pt idx="2986">
                  <c:v>0.16200000000000009</c:v>
                </c:pt>
                <c:pt idx="2987">
                  <c:v>0.16200000000000009</c:v>
                </c:pt>
                <c:pt idx="2988">
                  <c:v>0.16200000000000009</c:v>
                </c:pt>
                <c:pt idx="2989">
                  <c:v>0.16200000000000009</c:v>
                </c:pt>
                <c:pt idx="2990">
                  <c:v>0.16200000000000009</c:v>
                </c:pt>
                <c:pt idx="2991">
                  <c:v>0.16200000000000009</c:v>
                </c:pt>
                <c:pt idx="2992">
                  <c:v>0.16200000000000009</c:v>
                </c:pt>
                <c:pt idx="2993">
                  <c:v>0.15400000000000008</c:v>
                </c:pt>
                <c:pt idx="2994">
                  <c:v>0.15400000000000008</c:v>
                </c:pt>
                <c:pt idx="2995">
                  <c:v>0.15400000000000008</c:v>
                </c:pt>
                <c:pt idx="2996">
                  <c:v>0.15400000000000008</c:v>
                </c:pt>
                <c:pt idx="2997">
                  <c:v>0.13700000000000001</c:v>
                </c:pt>
                <c:pt idx="2998">
                  <c:v>0.13700000000000001</c:v>
                </c:pt>
                <c:pt idx="2999">
                  <c:v>0.15800000000000008</c:v>
                </c:pt>
                <c:pt idx="3000">
                  <c:v>0.15800000000000008</c:v>
                </c:pt>
                <c:pt idx="3001">
                  <c:v>0.17</c:v>
                </c:pt>
                <c:pt idx="3002">
                  <c:v>0.17</c:v>
                </c:pt>
                <c:pt idx="3003">
                  <c:v>0.17</c:v>
                </c:pt>
                <c:pt idx="3004">
                  <c:v>0.17</c:v>
                </c:pt>
                <c:pt idx="3005">
                  <c:v>0.17</c:v>
                </c:pt>
                <c:pt idx="3006">
                  <c:v>0.17</c:v>
                </c:pt>
                <c:pt idx="3007">
                  <c:v>0.17</c:v>
                </c:pt>
                <c:pt idx="3008">
                  <c:v>0.17</c:v>
                </c:pt>
                <c:pt idx="3009">
                  <c:v>0.17</c:v>
                </c:pt>
                <c:pt idx="3010">
                  <c:v>0.17</c:v>
                </c:pt>
                <c:pt idx="3011">
                  <c:v>0.17</c:v>
                </c:pt>
                <c:pt idx="3012">
                  <c:v>0.17</c:v>
                </c:pt>
                <c:pt idx="3013">
                  <c:v>0.17</c:v>
                </c:pt>
                <c:pt idx="3014">
                  <c:v>0.19900000000000012</c:v>
                </c:pt>
                <c:pt idx="3015">
                  <c:v>0.32500000000000018</c:v>
                </c:pt>
                <c:pt idx="3016">
                  <c:v>0.34300000000000036</c:v>
                </c:pt>
                <c:pt idx="3017">
                  <c:v>0.34300000000000036</c:v>
                </c:pt>
                <c:pt idx="3018">
                  <c:v>0.37100000000000016</c:v>
                </c:pt>
                <c:pt idx="3019">
                  <c:v>0.37100000000000016</c:v>
                </c:pt>
                <c:pt idx="3020">
                  <c:v>0.37100000000000016</c:v>
                </c:pt>
                <c:pt idx="3021">
                  <c:v>0.37100000000000016</c:v>
                </c:pt>
                <c:pt idx="3022">
                  <c:v>0.37100000000000016</c:v>
                </c:pt>
                <c:pt idx="3023">
                  <c:v>0.37100000000000016</c:v>
                </c:pt>
                <c:pt idx="3024">
                  <c:v>0.37100000000000016</c:v>
                </c:pt>
                <c:pt idx="3025">
                  <c:v>0.37100000000000016</c:v>
                </c:pt>
                <c:pt idx="3026">
                  <c:v>0.37100000000000016</c:v>
                </c:pt>
                <c:pt idx="3027">
                  <c:v>0.37100000000000016</c:v>
                </c:pt>
                <c:pt idx="3028">
                  <c:v>0.37100000000000016</c:v>
                </c:pt>
                <c:pt idx="3029">
                  <c:v>0.37100000000000016</c:v>
                </c:pt>
                <c:pt idx="3030">
                  <c:v>0.37100000000000016</c:v>
                </c:pt>
                <c:pt idx="3031">
                  <c:v>0.37100000000000016</c:v>
                </c:pt>
                <c:pt idx="3032">
                  <c:v>0.37100000000000016</c:v>
                </c:pt>
                <c:pt idx="3033">
                  <c:v>0.37100000000000016</c:v>
                </c:pt>
                <c:pt idx="3034">
                  <c:v>0.35200000000000015</c:v>
                </c:pt>
                <c:pt idx="3035">
                  <c:v>0.35200000000000015</c:v>
                </c:pt>
                <c:pt idx="3036">
                  <c:v>0.34800000000000031</c:v>
                </c:pt>
                <c:pt idx="3037">
                  <c:v>0.28800000000000014</c:v>
                </c:pt>
                <c:pt idx="3038">
                  <c:v>0.28800000000000014</c:v>
                </c:pt>
                <c:pt idx="3039">
                  <c:v>0.28800000000000014</c:v>
                </c:pt>
                <c:pt idx="3040">
                  <c:v>0.28800000000000014</c:v>
                </c:pt>
                <c:pt idx="3041">
                  <c:v>0.254</c:v>
                </c:pt>
                <c:pt idx="3042">
                  <c:v>0.254</c:v>
                </c:pt>
                <c:pt idx="3043">
                  <c:v>0.254</c:v>
                </c:pt>
                <c:pt idx="3044">
                  <c:v>0.254</c:v>
                </c:pt>
                <c:pt idx="3045">
                  <c:v>0.254</c:v>
                </c:pt>
                <c:pt idx="3046">
                  <c:v>0.254</c:v>
                </c:pt>
                <c:pt idx="3047">
                  <c:v>0.254</c:v>
                </c:pt>
                <c:pt idx="3048">
                  <c:v>0.254</c:v>
                </c:pt>
                <c:pt idx="3049">
                  <c:v>0.254</c:v>
                </c:pt>
                <c:pt idx="3050">
                  <c:v>0.254</c:v>
                </c:pt>
                <c:pt idx="3051">
                  <c:v>0.254</c:v>
                </c:pt>
                <c:pt idx="3052">
                  <c:v>0.254</c:v>
                </c:pt>
                <c:pt idx="3053">
                  <c:v>0.254</c:v>
                </c:pt>
                <c:pt idx="3054">
                  <c:v>0.254</c:v>
                </c:pt>
                <c:pt idx="3055">
                  <c:v>0.254</c:v>
                </c:pt>
                <c:pt idx="3056">
                  <c:v>0.254</c:v>
                </c:pt>
                <c:pt idx="3057">
                  <c:v>0.254</c:v>
                </c:pt>
                <c:pt idx="3058">
                  <c:v>0.254</c:v>
                </c:pt>
                <c:pt idx="3059">
                  <c:v>0.254</c:v>
                </c:pt>
                <c:pt idx="3060">
                  <c:v>0.254</c:v>
                </c:pt>
                <c:pt idx="3061">
                  <c:v>0.17100000000000001</c:v>
                </c:pt>
                <c:pt idx="3062">
                  <c:v>0.17100000000000001</c:v>
                </c:pt>
                <c:pt idx="3063">
                  <c:v>0.17100000000000001</c:v>
                </c:pt>
                <c:pt idx="3064">
                  <c:v>0.17100000000000001</c:v>
                </c:pt>
                <c:pt idx="3065">
                  <c:v>0.16600000000000009</c:v>
                </c:pt>
                <c:pt idx="3066">
                  <c:v>0.16600000000000009</c:v>
                </c:pt>
                <c:pt idx="3067">
                  <c:v>0.24700000000000008</c:v>
                </c:pt>
                <c:pt idx="3068">
                  <c:v>0.24700000000000008</c:v>
                </c:pt>
                <c:pt idx="3069">
                  <c:v>0.24700000000000008</c:v>
                </c:pt>
                <c:pt idx="3070">
                  <c:v>0.24700000000000008</c:v>
                </c:pt>
                <c:pt idx="3071">
                  <c:v>0.24700000000000008</c:v>
                </c:pt>
                <c:pt idx="3072">
                  <c:v>0.24700000000000008</c:v>
                </c:pt>
                <c:pt idx="3073">
                  <c:v>0.24700000000000008</c:v>
                </c:pt>
                <c:pt idx="3074">
                  <c:v>0.24700000000000008</c:v>
                </c:pt>
                <c:pt idx="3075">
                  <c:v>0.24700000000000008</c:v>
                </c:pt>
                <c:pt idx="3076">
                  <c:v>0.24700000000000008</c:v>
                </c:pt>
                <c:pt idx="3077">
                  <c:v>0.24700000000000008</c:v>
                </c:pt>
                <c:pt idx="3078">
                  <c:v>0.24700000000000008</c:v>
                </c:pt>
                <c:pt idx="3079">
                  <c:v>0.24700000000000008</c:v>
                </c:pt>
                <c:pt idx="3080">
                  <c:v>0.24700000000000008</c:v>
                </c:pt>
                <c:pt idx="3081">
                  <c:v>0.24700000000000008</c:v>
                </c:pt>
                <c:pt idx="3082">
                  <c:v>0.24700000000000008</c:v>
                </c:pt>
                <c:pt idx="3083">
                  <c:v>0.24700000000000008</c:v>
                </c:pt>
                <c:pt idx="3084">
                  <c:v>0.24700000000000008</c:v>
                </c:pt>
                <c:pt idx="3085">
                  <c:v>0.24700000000000008</c:v>
                </c:pt>
                <c:pt idx="3086">
                  <c:v>0.24700000000000008</c:v>
                </c:pt>
                <c:pt idx="3087">
                  <c:v>0.24700000000000008</c:v>
                </c:pt>
                <c:pt idx="3088">
                  <c:v>0.24700000000000008</c:v>
                </c:pt>
                <c:pt idx="3089">
                  <c:v>0.24700000000000008</c:v>
                </c:pt>
                <c:pt idx="3090">
                  <c:v>0.23100000000000001</c:v>
                </c:pt>
                <c:pt idx="3091">
                  <c:v>0.23100000000000001</c:v>
                </c:pt>
                <c:pt idx="3092">
                  <c:v>0.23100000000000001</c:v>
                </c:pt>
                <c:pt idx="3093">
                  <c:v>0.16700000000000012</c:v>
                </c:pt>
                <c:pt idx="3094">
                  <c:v>0.14400000000000004</c:v>
                </c:pt>
                <c:pt idx="3095">
                  <c:v>0.14400000000000004</c:v>
                </c:pt>
                <c:pt idx="3096">
                  <c:v>0.129</c:v>
                </c:pt>
                <c:pt idx="3097">
                  <c:v>0.129</c:v>
                </c:pt>
                <c:pt idx="3098">
                  <c:v>0.129</c:v>
                </c:pt>
                <c:pt idx="3099">
                  <c:v>0.129</c:v>
                </c:pt>
                <c:pt idx="3100">
                  <c:v>0.129</c:v>
                </c:pt>
                <c:pt idx="3101">
                  <c:v>0.129</c:v>
                </c:pt>
                <c:pt idx="3102">
                  <c:v>0.129</c:v>
                </c:pt>
                <c:pt idx="3103">
                  <c:v>0.129</c:v>
                </c:pt>
                <c:pt idx="3104">
                  <c:v>0.129</c:v>
                </c:pt>
                <c:pt idx="3105">
                  <c:v>0.129</c:v>
                </c:pt>
                <c:pt idx="3106">
                  <c:v>0.129</c:v>
                </c:pt>
                <c:pt idx="3107">
                  <c:v>0.129</c:v>
                </c:pt>
                <c:pt idx="3108">
                  <c:v>0.129</c:v>
                </c:pt>
                <c:pt idx="3109">
                  <c:v>0.129</c:v>
                </c:pt>
                <c:pt idx="3110">
                  <c:v>0.129</c:v>
                </c:pt>
                <c:pt idx="3111">
                  <c:v>0.129</c:v>
                </c:pt>
                <c:pt idx="3112">
                  <c:v>0.14400000000000004</c:v>
                </c:pt>
                <c:pt idx="3113">
                  <c:v>0.14400000000000004</c:v>
                </c:pt>
                <c:pt idx="3114">
                  <c:v>0.14400000000000004</c:v>
                </c:pt>
                <c:pt idx="3115">
                  <c:v>0.16700000000000012</c:v>
                </c:pt>
                <c:pt idx="3116">
                  <c:v>0.16700000000000012</c:v>
                </c:pt>
                <c:pt idx="3117">
                  <c:v>0.14400000000000004</c:v>
                </c:pt>
                <c:pt idx="3118">
                  <c:v>0.129</c:v>
                </c:pt>
                <c:pt idx="3119">
                  <c:v>0.129</c:v>
                </c:pt>
                <c:pt idx="3120">
                  <c:v>0.129</c:v>
                </c:pt>
                <c:pt idx="3121">
                  <c:v>0.13700000000000001</c:v>
                </c:pt>
                <c:pt idx="3122">
                  <c:v>0.14000000000000001</c:v>
                </c:pt>
                <c:pt idx="3123">
                  <c:v>0.17900000000000008</c:v>
                </c:pt>
                <c:pt idx="3124">
                  <c:v>0.17900000000000008</c:v>
                </c:pt>
                <c:pt idx="3125">
                  <c:v>0.17800000000000007</c:v>
                </c:pt>
                <c:pt idx="3126">
                  <c:v>0.15600000000000008</c:v>
                </c:pt>
                <c:pt idx="3127">
                  <c:v>0.15600000000000008</c:v>
                </c:pt>
                <c:pt idx="3128">
                  <c:v>0.15600000000000008</c:v>
                </c:pt>
                <c:pt idx="3129">
                  <c:v>0.15600000000000008</c:v>
                </c:pt>
                <c:pt idx="3130">
                  <c:v>0.15600000000000008</c:v>
                </c:pt>
                <c:pt idx="3131">
                  <c:v>0.15600000000000008</c:v>
                </c:pt>
                <c:pt idx="3132">
                  <c:v>0.15600000000000008</c:v>
                </c:pt>
                <c:pt idx="3133">
                  <c:v>0.15600000000000008</c:v>
                </c:pt>
                <c:pt idx="3134">
                  <c:v>0.15600000000000008</c:v>
                </c:pt>
                <c:pt idx="3135">
                  <c:v>0.15600000000000008</c:v>
                </c:pt>
                <c:pt idx="3136">
                  <c:v>0.15600000000000008</c:v>
                </c:pt>
                <c:pt idx="3137">
                  <c:v>0.15600000000000008</c:v>
                </c:pt>
                <c:pt idx="3138">
                  <c:v>0.15600000000000008</c:v>
                </c:pt>
                <c:pt idx="3139">
                  <c:v>0.15600000000000008</c:v>
                </c:pt>
                <c:pt idx="3140">
                  <c:v>0.15600000000000008</c:v>
                </c:pt>
                <c:pt idx="3141">
                  <c:v>0.17800000000000007</c:v>
                </c:pt>
                <c:pt idx="3142">
                  <c:v>0.17800000000000007</c:v>
                </c:pt>
                <c:pt idx="3143">
                  <c:v>0.17800000000000007</c:v>
                </c:pt>
                <c:pt idx="3144">
                  <c:v>0.17800000000000007</c:v>
                </c:pt>
                <c:pt idx="3145">
                  <c:v>0.17900000000000008</c:v>
                </c:pt>
                <c:pt idx="3146">
                  <c:v>0.17900000000000008</c:v>
                </c:pt>
                <c:pt idx="3147">
                  <c:v>0.17800000000000007</c:v>
                </c:pt>
                <c:pt idx="3148">
                  <c:v>0.15600000000000008</c:v>
                </c:pt>
                <c:pt idx="3149">
                  <c:v>0.15600000000000008</c:v>
                </c:pt>
                <c:pt idx="3150">
                  <c:v>0.14500000000000007</c:v>
                </c:pt>
                <c:pt idx="3151">
                  <c:v>0.14500000000000007</c:v>
                </c:pt>
                <c:pt idx="3152">
                  <c:v>0.14500000000000007</c:v>
                </c:pt>
                <c:pt idx="3153">
                  <c:v>0.14500000000000007</c:v>
                </c:pt>
                <c:pt idx="3154">
                  <c:v>0.15800000000000008</c:v>
                </c:pt>
                <c:pt idx="3155">
                  <c:v>0.15800000000000008</c:v>
                </c:pt>
                <c:pt idx="3156">
                  <c:v>0.17100000000000001</c:v>
                </c:pt>
                <c:pt idx="3157">
                  <c:v>0.17100000000000001</c:v>
                </c:pt>
                <c:pt idx="3158">
                  <c:v>0.17100000000000001</c:v>
                </c:pt>
                <c:pt idx="3159">
                  <c:v>0.17100000000000001</c:v>
                </c:pt>
                <c:pt idx="3160">
                  <c:v>0.17100000000000001</c:v>
                </c:pt>
                <c:pt idx="3161">
                  <c:v>0.17100000000000001</c:v>
                </c:pt>
                <c:pt idx="3162">
                  <c:v>0.17100000000000001</c:v>
                </c:pt>
                <c:pt idx="3163">
                  <c:v>0.17100000000000001</c:v>
                </c:pt>
                <c:pt idx="3164">
                  <c:v>0.17100000000000001</c:v>
                </c:pt>
                <c:pt idx="3165">
                  <c:v>0.17100000000000001</c:v>
                </c:pt>
                <c:pt idx="3166">
                  <c:v>0.17100000000000001</c:v>
                </c:pt>
                <c:pt idx="3167">
                  <c:v>0.17100000000000001</c:v>
                </c:pt>
                <c:pt idx="3168">
                  <c:v>0.17100000000000001</c:v>
                </c:pt>
                <c:pt idx="3169">
                  <c:v>0.17100000000000001</c:v>
                </c:pt>
                <c:pt idx="3170">
                  <c:v>0.17100000000000001</c:v>
                </c:pt>
                <c:pt idx="3171">
                  <c:v>0.17100000000000001</c:v>
                </c:pt>
                <c:pt idx="3172">
                  <c:v>0.17100000000000001</c:v>
                </c:pt>
                <c:pt idx="3173">
                  <c:v>0.17100000000000001</c:v>
                </c:pt>
                <c:pt idx="3174">
                  <c:v>0.17100000000000001</c:v>
                </c:pt>
                <c:pt idx="3175">
                  <c:v>0.17100000000000001</c:v>
                </c:pt>
                <c:pt idx="3176">
                  <c:v>0.17100000000000001</c:v>
                </c:pt>
                <c:pt idx="3177">
                  <c:v>0.17100000000000001</c:v>
                </c:pt>
                <c:pt idx="3178">
                  <c:v>0.17300000000000001</c:v>
                </c:pt>
                <c:pt idx="3179">
                  <c:v>0.17300000000000001</c:v>
                </c:pt>
                <c:pt idx="3180">
                  <c:v>0.17300000000000001</c:v>
                </c:pt>
                <c:pt idx="3181">
                  <c:v>0.17300000000000001</c:v>
                </c:pt>
                <c:pt idx="3182">
                  <c:v>0.17300000000000001</c:v>
                </c:pt>
                <c:pt idx="3183">
                  <c:v>0.17300000000000001</c:v>
                </c:pt>
                <c:pt idx="3184">
                  <c:v>0.17300000000000001</c:v>
                </c:pt>
                <c:pt idx="3185">
                  <c:v>0.17300000000000001</c:v>
                </c:pt>
                <c:pt idx="3186">
                  <c:v>0.17300000000000001</c:v>
                </c:pt>
                <c:pt idx="3187">
                  <c:v>0.17300000000000001</c:v>
                </c:pt>
                <c:pt idx="3188">
                  <c:v>0.17300000000000001</c:v>
                </c:pt>
                <c:pt idx="3189">
                  <c:v>0.17300000000000001</c:v>
                </c:pt>
                <c:pt idx="3190">
                  <c:v>0.17300000000000001</c:v>
                </c:pt>
                <c:pt idx="3191">
                  <c:v>0.17300000000000001</c:v>
                </c:pt>
                <c:pt idx="3192">
                  <c:v>0.17300000000000001</c:v>
                </c:pt>
                <c:pt idx="3193">
                  <c:v>0.17300000000000001</c:v>
                </c:pt>
                <c:pt idx="3194">
                  <c:v>0.17300000000000001</c:v>
                </c:pt>
                <c:pt idx="3195">
                  <c:v>0.17300000000000001</c:v>
                </c:pt>
                <c:pt idx="3196">
                  <c:v>0.17300000000000001</c:v>
                </c:pt>
                <c:pt idx="3197">
                  <c:v>0.17300000000000001</c:v>
                </c:pt>
                <c:pt idx="3198">
                  <c:v>0.17300000000000001</c:v>
                </c:pt>
                <c:pt idx="3199">
                  <c:v>0.17300000000000001</c:v>
                </c:pt>
                <c:pt idx="3200">
                  <c:v>0.17300000000000001</c:v>
                </c:pt>
                <c:pt idx="3201">
                  <c:v>0.17300000000000001</c:v>
                </c:pt>
                <c:pt idx="3202">
                  <c:v>0.17300000000000001</c:v>
                </c:pt>
                <c:pt idx="3203">
                  <c:v>0.17300000000000001</c:v>
                </c:pt>
                <c:pt idx="3204">
                  <c:v>0.17300000000000001</c:v>
                </c:pt>
                <c:pt idx="3205">
                  <c:v>0.17300000000000001</c:v>
                </c:pt>
                <c:pt idx="3206">
                  <c:v>0.17300000000000001</c:v>
                </c:pt>
                <c:pt idx="3207">
                  <c:v>0.17300000000000001</c:v>
                </c:pt>
                <c:pt idx="3208">
                  <c:v>0.17300000000000001</c:v>
                </c:pt>
                <c:pt idx="3209">
                  <c:v>0.17300000000000001</c:v>
                </c:pt>
                <c:pt idx="3210">
                  <c:v>0.17300000000000001</c:v>
                </c:pt>
                <c:pt idx="3211">
                  <c:v>0.17300000000000001</c:v>
                </c:pt>
                <c:pt idx="3212">
                  <c:v>0.17300000000000001</c:v>
                </c:pt>
                <c:pt idx="3213">
                  <c:v>0.17300000000000001</c:v>
                </c:pt>
                <c:pt idx="3214">
                  <c:v>0.17300000000000001</c:v>
                </c:pt>
                <c:pt idx="3215">
                  <c:v>0.17300000000000001</c:v>
                </c:pt>
                <c:pt idx="3216">
                  <c:v>0.17300000000000001</c:v>
                </c:pt>
                <c:pt idx="3217">
                  <c:v>0.17300000000000001</c:v>
                </c:pt>
                <c:pt idx="3218">
                  <c:v>0.17300000000000001</c:v>
                </c:pt>
                <c:pt idx="3219">
                  <c:v>0.17300000000000001</c:v>
                </c:pt>
                <c:pt idx="3220">
                  <c:v>0.17300000000000001</c:v>
                </c:pt>
                <c:pt idx="3221">
                  <c:v>0.17300000000000001</c:v>
                </c:pt>
                <c:pt idx="3222">
                  <c:v>0.17300000000000001</c:v>
                </c:pt>
                <c:pt idx="3223">
                  <c:v>0.17300000000000001</c:v>
                </c:pt>
                <c:pt idx="3224">
                  <c:v>0.17300000000000001</c:v>
                </c:pt>
                <c:pt idx="3225">
                  <c:v>0.17300000000000001</c:v>
                </c:pt>
                <c:pt idx="3226">
                  <c:v>0.17300000000000001</c:v>
                </c:pt>
                <c:pt idx="3227">
                  <c:v>0.17300000000000001</c:v>
                </c:pt>
                <c:pt idx="3228">
                  <c:v>0.17300000000000001</c:v>
                </c:pt>
                <c:pt idx="3229">
                  <c:v>0.17300000000000001</c:v>
                </c:pt>
                <c:pt idx="3230">
                  <c:v>0.17300000000000001</c:v>
                </c:pt>
                <c:pt idx="3231">
                  <c:v>0.17300000000000001</c:v>
                </c:pt>
                <c:pt idx="3232">
                  <c:v>0.17300000000000001</c:v>
                </c:pt>
                <c:pt idx="3233">
                  <c:v>0.17300000000000001</c:v>
                </c:pt>
                <c:pt idx="3234">
                  <c:v>0.17300000000000001</c:v>
                </c:pt>
                <c:pt idx="3235">
                  <c:v>0.17300000000000001</c:v>
                </c:pt>
                <c:pt idx="3236">
                  <c:v>0.17300000000000001</c:v>
                </c:pt>
                <c:pt idx="3237">
                  <c:v>0.17300000000000001</c:v>
                </c:pt>
                <c:pt idx="3238">
                  <c:v>0.17300000000000001</c:v>
                </c:pt>
                <c:pt idx="3239">
                  <c:v>0.17300000000000001</c:v>
                </c:pt>
                <c:pt idx="3240">
                  <c:v>0.17300000000000001</c:v>
                </c:pt>
                <c:pt idx="3241">
                  <c:v>0.17300000000000001</c:v>
                </c:pt>
                <c:pt idx="3242">
                  <c:v>0.17300000000000001</c:v>
                </c:pt>
                <c:pt idx="3243">
                  <c:v>0.17300000000000001</c:v>
                </c:pt>
                <c:pt idx="3244">
                  <c:v>0.17300000000000001</c:v>
                </c:pt>
                <c:pt idx="3245">
                  <c:v>0.17300000000000001</c:v>
                </c:pt>
                <c:pt idx="3246">
                  <c:v>0.17300000000000001</c:v>
                </c:pt>
                <c:pt idx="3247">
                  <c:v>0.17300000000000001</c:v>
                </c:pt>
                <c:pt idx="3248">
                  <c:v>0.17300000000000001</c:v>
                </c:pt>
                <c:pt idx="3249">
                  <c:v>0.17300000000000001</c:v>
                </c:pt>
                <c:pt idx="3250">
                  <c:v>0.17300000000000001</c:v>
                </c:pt>
                <c:pt idx="3251">
                  <c:v>0.17300000000000001</c:v>
                </c:pt>
                <c:pt idx="3252">
                  <c:v>0.17300000000000001</c:v>
                </c:pt>
                <c:pt idx="3253">
                  <c:v>0.17300000000000001</c:v>
                </c:pt>
                <c:pt idx="3254">
                  <c:v>0.17300000000000001</c:v>
                </c:pt>
                <c:pt idx="3255">
                  <c:v>0.17300000000000001</c:v>
                </c:pt>
                <c:pt idx="3256">
                  <c:v>0.17300000000000001</c:v>
                </c:pt>
                <c:pt idx="3257">
                  <c:v>0.17300000000000001</c:v>
                </c:pt>
                <c:pt idx="3258">
                  <c:v>0.17300000000000001</c:v>
                </c:pt>
                <c:pt idx="3259">
                  <c:v>0.17300000000000001</c:v>
                </c:pt>
                <c:pt idx="3260">
                  <c:v>0.17300000000000001</c:v>
                </c:pt>
                <c:pt idx="3261">
                  <c:v>0.17300000000000001</c:v>
                </c:pt>
                <c:pt idx="3262">
                  <c:v>0.17300000000000001</c:v>
                </c:pt>
                <c:pt idx="3263">
                  <c:v>0.17300000000000001</c:v>
                </c:pt>
                <c:pt idx="3264">
                  <c:v>0.17300000000000001</c:v>
                </c:pt>
                <c:pt idx="3265">
                  <c:v>0.17300000000000001</c:v>
                </c:pt>
                <c:pt idx="3266">
                  <c:v>0.17300000000000001</c:v>
                </c:pt>
                <c:pt idx="3267">
                  <c:v>0.17300000000000001</c:v>
                </c:pt>
                <c:pt idx="3268">
                  <c:v>0.17300000000000001</c:v>
                </c:pt>
                <c:pt idx="3269">
                  <c:v>0.17300000000000001</c:v>
                </c:pt>
                <c:pt idx="3270">
                  <c:v>0.17300000000000001</c:v>
                </c:pt>
                <c:pt idx="3271">
                  <c:v>0.17300000000000001</c:v>
                </c:pt>
                <c:pt idx="3272">
                  <c:v>0.17300000000000001</c:v>
                </c:pt>
                <c:pt idx="3273">
                  <c:v>0.17300000000000001</c:v>
                </c:pt>
                <c:pt idx="3274">
                  <c:v>0.17300000000000001</c:v>
                </c:pt>
                <c:pt idx="3275">
                  <c:v>0.17300000000000001</c:v>
                </c:pt>
                <c:pt idx="3276">
                  <c:v>0.17300000000000001</c:v>
                </c:pt>
                <c:pt idx="3277">
                  <c:v>0.17300000000000001</c:v>
                </c:pt>
                <c:pt idx="3278">
                  <c:v>0.17300000000000001</c:v>
                </c:pt>
                <c:pt idx="3279">
                  <c:v>0.17300000000000001</c:v>
                </c:pt>
                <c:pt idx="3280">
                  <c:v>0.17700000000000007</c:v>
                </c:pt>
                <c:pt idx="3281">
                  <c:v>0.17700000000000007</c:v>
                </c:pt>
                <c:pt idx="3282">
                  <c:v>0.17700000000000007</c:v>
                </c:pt>
                <c:pt idx="3283">
                  <c:v>0.17700000000000007</c:v>
                </c:pt>
                <c:pt idx="3284">
                  <c:v>0.17700000000000007</c:v>
                </c:pt>
                <c:pt idx="3285">
                  <c:v>0.17700000000000007</c:v>
                </c:pt>
                <c:pt idx="3286">
                  <c:v>0.17700000000000007</c:v>
                </c:pt>
                <c:pt idx="3287">
                  <c:v>0.17700000000000007</c:v>
                </c:pt>
                <c:pt idx="3288">
                  <c:v>0.17700000000000007</c:v>
                </c:pt>
                <c:pt idx="3289">
                  <c:v>0.17700000000000007</c:v>
                </c:pt>
                <c:pt idx="3290">
                  <c:v>0.17700000000000007</c:v>
                </c:pt>
                <c:pt idx="3291">
                  <c:v>0.17700000000000007</c:v>
                </c:pt>
                <c:pt idx="3292">
                  <c:v>0.17700000000000007</c:v>
                </c:pt>
                <c:pt idx="3293">
                  <c:v>0.17700000000000007</c:v>
                </c:pt>
                <c:pt idx="3294">
                  <c:v>0.17700000000000007</c:v>
                </c:pt>
                <c:pt idx="3295">
                  <c:v>0.17700000000000007</c:v>
                </c:pt>
                <c:pt idx="3296">
                  <c:v>0.17700000000000007</c:v>
                </c:pt>
                <c:pt idx="3297">
                  <c:v>0.17700000000000007</c:v>
                </c:pt>
                <c:pt idx="3298">
                  <c:v>0.17700000000000007</c:v>
                </c:pt>
                <c:pt idx="3299">
                  <c:v>0.17700000000000007</c:v>
                </c:pt>
                <c:pt idx="3300">
                  <c:v>0.17700000000000007</c:v>
                </c:pt>
                <c:pt idx="3301">
                  <c:v>0.17700000000000007</c:v>
                </c:pt>
                <c:pt idx="3302">
                  <c:v>0.17700000000000007</c:v>
                </c:pt>
                <c:pt idx="3303">
                  <c:v>0.17700000000000007</c:v>
                </c:pt>
                <c:pt idx="3304">
                  <c:v>0.17700000000000007</c:v>
                </c:pt>
                <c:pt idx="3305">
                  <c:v>0.17700000000000007</c:v>
                </c:pt>
                <c:pt idx="3306">
                  <c:v>0.17900000000000008</c:v>
                </c:pt>
                <c:pt idx="3307">
                  <c:v>0.17900000000000008</c:v>
                </c:pt>
                <c:pt idx="3308">
                  <c:v>0.17900000000000008</c:v>
                </c:pt>
                <c:pt idx="3309">
                  <c:v>0.17900000000000008</c:v>
                </c:pt>
                <c:pt idx="3310">
                  <c:v>0.17900000000000008</c:v>
                </c:pt>
                <c:pt idx="3311">
                  <c:v>0.17900000000000008</c:v>
                </c:pt>
                <c:pt idx="3312">
                  <c:v>0.17900000000000008</c:v>
                </c:pt>
                <c:pt idx="3313">
                  <c:v>0.17900000000000008</c:v>
                </c:pt>
                <c:pt idx="3314">
                  <c:v>0.17900000000000008</c:v>
                </c:pt>
                <c:pt idx="3315">
                  <c:v>0.17900000000000008</c:v>
                </c:pt>
                <c:pt idx="3316">
                  <c:v>0.17900000000000008</c:v>
                </c:pt>
                <c:pt idx="3317">
                  <c:v>0.18000000000000008</c:v>
                </c:pt>
                <c:pt idx="3318">
                  <c:v>0.18000000000000008</c:v>
                </c:pt>
                <c:pt idx="3319">
                  <c:v>0.18000000000000008</c:v>
                </c:pt>
                <c:pt idx="3320">
                  <c:v>0.18000000000000008</c:v>
                </c:pt>
                <c:pt idx="3321">
                  <c:v>0.18000000000000008</c:v>
                </c:pt>
                <c:pt idx="3322">
                  <c:v>0.18000000000000008</c:v>
                </c:pt>
                <c:pt idx="3323">
                  <c:v>0.18000000000000008</c:v>
                </c:pt>
                <c:pt idx="3324">
                  <c:v>0.18000000000000008</c:v>
                </c:pt>
                <c:pt idx="3325">
                  <c:v>0.18000000000000008</c:v>
                </c:pt>
                <c:pt idx="3326">
                  <c:v>0.21200000000000008</c:v>
                </c:pt>
                <c:pt idx="3327">
                  <c:v>0.17800000000000007</c:v>
                </c:pt>
                <c:pt idx="3328">
                  <c:v>0.16500000000000009</c:v>
                </c:pt>
                <c:pt idx="3329">
                  <c:v>0.16100000000000009</c:v>
                </c:pt>
                <c:pt idx="3330">
                  <c:v>0.23</c:v>
                </c:pt>
                <c:pt idx="3331">
                  <c:v>0.24100000000000008</c:v>
                </c:pt>
                <c:pt idx="3332">
                  <c:v>0.23800000000000004</c:v>
                </c:pt>
                <c:pt idx="3333">
                  <c:v>0.23400000000000001</c:v>
                </c:pt>
                <c:pt idx="3334">
                  <c:v>0.23500000000000001</c:v>
                </c:pt>
                <c:pt idx="3335">
                  <c:v>0.24200000000000008</c:v>
                </c:pt>
                <c:pt idx="3336">
                  <c:v>0.24200000000000008</c:v>
                </c:pt>
                <c:pt idx="3337">
                  <c:v>0.24200000000000008</c:v>
                </c:pt>
                <c:pt idx="3338">
                  <c:v>0.24200000000000008</c:v>
                </c:pt>
                <c:pt idx="3339">
                  <c:v>0.23600000000000004</c:v>
                </c:pt>
                <c:pt idx="3340">
                  <c:v>0.24400000000000008</c:v>
                </c:pt>
                <c:pt idx="3341">
                  <c:v>0.24900000000000008</c:v>
                </c:pt>
                <c:pt idx="3342">
                  <c:v>0.27700000000000002</c:v>
                </c:pt>
                <c:pt idx="3343">
                  <c:v>0.38400000000000017</c:v>
                </c:pt>
                <c:pt idx="3344">
                  <c:v>0.35900000000000021</c:v>
                </c:pt>
                <c:pt idx="3345">
                  <c:v>0.40300000000000002</c:v>
                </c:pt>
                <c:pt idx="3346">
                  <c:v>0.40400000000000008</c:v>
                </c:pt>
                <c:pt idx="3347">
                  <c:v>0.93400000000000005</c:v>
                </c:pt>
                <c:pt idx="3348">
                  <c:v>0.91800000000000004</c:v>
                </c:pt>
                <c:pt idx="3349">
                  <c:v>0.98799999999999999</c:v>
                </c:pt>
                <c:pt idx="3350">
                  <c:v>0.93200000000000005</c:v>
                </c:pt>
                <c:pt idx="3351">
                  <c:v>0.74100000000000033</c:v>
                </c:pt>
                <c:pt idx="3352">
                  <c:v>0.8430000000000003</c:v>
                </c:pt>
                <c:pt idx="3353">
                  <c:v>1.016</c:v>
                </c:pt>
                <c:pt idx="3354">
                  <c:v>1.8280000000000001</c:v>
                </c:pt>
                <c:pt idx="3355">
                  <c:v>2.0830000000000002</c:v>
                </c:pt>
                <c:pt idx="3356">
                  <c:v>1.623</c:v>
                </c:pt>
                <c:pt idx="3357">
                  <c:v>1.59</c:v>
                </c:pt>
                <c:pt idx="3358">
                  <c:v>1.548</c:v>
                </c:pt>
                <c:pt idx="3359">
                  <c:v>1.4489999999999994</c:v>
                </c:pt>
                <c:pt idx="3360">
                  <c:v>1.486</c:v>
                </c:pt>
                <c:pt idx="3361">
                  <c:v>1.472</c:v>
                </c:pt>
                <c:pt idx="3362">
                  <c:v>1.3029999999999993</c:v>
                </c:pt>
                <c:pt idx="3363">
                  <c:v>0.76900000000000035</c:v>
                </c:pt>
                <c:pt idx="3364">
                  <c:v>0.54700000000000004</c:v>
                </c:pt>
                <c:pt idx="3365">
                  <c:v>0.73400000000000032</c:v>
                </c:pt>
                <c:pt idx="3366">
                  <c:v>0.75000000000000033</c:v>
                </c:pt>
                <c:pt idx="3367">
                  <c:v>0.75000000000000033</c:v>
                </c:pt>
                <c:pt idx="3368">
                  <c:v>0.75000000000000033</c:v>
                </c:pt>
                <c:pt idx="3369">
                  <c:v>0.75000000000000033</c:v>
                </c:pt>
                <c:pt idx="3370">
                  <c:v>0.75000000000000033</c:v>
                </c:pt>
                <c:pt idx="3371">
                  <c:v>0.75000000000000033</c:v>
                </c:pt>
                <c:pt idx="3372">
                  <c:v>0.75000000000000033</c:v>
                </c:pt>
                <c:pt idx="3373">
                  <c:v>0.75000000000000033</c:v>
                </c:pt>
                <c:pt idx="3374">
                  <c:v>0.75000000000000033</c:v>
                </c:pt>
                <c:pt idx="3375">
                  <c:v>0.75000000000000033</c:v>
                </c:pt>
                <c:pt idx="3376">
                  <c:v>0.75000000000000033</c:v>
                </c:pt>
                <c:pt idx="3377">
                  <c:v>0.75000000000000033</c:v>
                </c:pt>
                <c:pt idx="3378">
                  <c:v>0.75000000000000033</c:v>
                </c:pt>
                <c:pt idx="3379">
                  <c:v>0.75000000000000033</c:v>
                </c:pt>
                <c:pt idx="3380">
                  <c:v>0.75000000000000033</c:v>
                </c:pt>
                <c:pt idx="3381">
                  <c:v>0.75000000000000033</c:v>
                </c:pt>
                <c:pt idx="3382">
                  <c:v>0.75000000000000033</c:v>
                </c:pt>
                <c:pt idx="3383">
                  <c:v>0.75000000000000033</c:v>
                </c:pt>
                <c:pt idx="3384">
                  <c:v>0.75000000000000033</c:v>
                </c:pt>
                <c:pt idx="3385">
                  <c:v>0.75000000000000033</c:v>
                </c:pt>
                <c:pt idx="3386">
                  <c:v>0.75000000000000033</c:v>
                </c:pt>
                <c:pt idx="3387">
                  <c:v>0.26300000000000001</c:v>
                </c:pt>
                <c:pt idx="3388">
                  <c:v>0.26300000000000001</c:v>
                </c:pt>
                <c:pt idx="3389">
                  <c:v>0.26300000000000001</c:v>
                </c:pt>
                <c:pt idx="3390">
                  <c:v>0.26300000000000001</c:v>
                </c:pt>
                <c:pt idx="3391">
                  <c:v>0.26300000000000001</c:v>
                </c:pt>
                <c:pt idx="3392">
                  <c:v>0.26300000000000001</c:v>
                </c:pt>
                <c:pt idx="3393">
                  <c:v>0.26300000000000001</c:v>
                </c:pt>
                <c:pt idx="3394">
                  <c:v>0.26300000000000001</c:v>
                </c:pt>
                <c:pt idx="3395">
                  <c:v>0.26300000000000001</c:v>
                </c:pt>
                <c:pt idx="3396">
                  <c:v>0.26300000000000001</c:v>
                </c:pt>
                <c:pt idx="3397">
                  <c:v>0.26300000000000001</c:v>
                </c:pt>
                <c:pt idx="3398">
                  <c:v>0.26300000000000001</c:v>
                </c:pt>
                <c:pt idx="3399">
                  <c:v>0.26300000000000001</c:v>
                </c:pt>
                <c:pt idx="3400">
                  <c:v>0.26300000000000001</c:v>
                </c:pt>
                <c:pt idx="3401">
                  <c:v>0.26300000000000001</c:v>
                </c:pt>
                <c:pt idx="3402">
                  <c:v>0.26300000000000001</c:v>
                </c:pt>
                <c:pt idx="3403">
                  <c:v>0.26300000000000001</c:v>
                </c:pt>
                <c:pt idx="3404">
                  <c:v>0.26300000000000001</c:v>
                </c:pt>
                <c:pt idx="3405">
                  <c:v>0.26300000000000001</c:v>
                </c:pt>
                <c:pt idx="3406">
                  <c:v>0.26300000000000001</c:v>
                </c:pt>
                <c:pt idx="3407">
                  <c:v>0.26500000000000001</c:v>
                </c:pt>
                <c:pt idx="3408">
                  <c:v>0.23800000000000004</c:v>
                </c:pt>
                <c:pt idx="3409">
                  <c:v>0.29800000000000021</c:v>
                </c:pt>
                <c:pt idx="3410">
                  <c:v>0.28600000000000014</c:v>
                </c:pt>
                <c:pt idx="3411">
                  <c:v>0.254</c:v>
                </c:pt>
                <c:pt idx="3412">
                  <c:v>0.27300000000000002</c:v>
                </c:pt>
                <c:pt idx="3413">
                  <c:v>0.27</c:v>
                </c:pt>
                <c:pt idx="3414">
                  <c:v>0.27700000000000002</c:v>
                </c:pt>
                <c:pt idx="3415">
                  <c:v>0.24300000000000008</c:v>
                </c:pt>
                <c:pt idx="3416">
                  <c:v>0.25700000000000001</c:v>
                </c:pt>
                <c:pt idx="3417">
                  <c:v>0.25700000000000001</c:v>
                </c:pt>
                <c:pt idx="3418">
                  <c:v>0.27700000000000002</c:v>
                </c:pt>
                <c:pt idx="3419">
                  <c:v>0.28300000000000008</c:v>
                </c:pt>
                <c:pt idx="3420">
                  <c:v>0.28500000000000014</c:v>
                </c:pt>
                <c:pt idx="3421">
                  <c:v>0.26700000000000002</c:v>
                </c:pt>
                <c:pt idx="3422">
                  <c:v>0.25600000000000001</c:v>
                </c:pt>
                <c:pt idx="3423">
                  <c:v>0.26700000000000002</c:v>
                </c:pt>
                <c:pt idx="3424">
                  <c:v>0.27500000000000002</c:v>
                </c:pt>
                <c:pt idx="3425">
                  <c:v>0.254</c:v>
                </c:pt>
                <c:pt idx="3426">
                  <c:v>0.27800000000000002</c:v>
                </c:pt>
                <c:pt idx="3427">
                  <c:v>0.29200000000000015</c:v>
                </c:pt>
                <c:pt idx="3428">
                  <c:v>0.30100000000000021</c:v>
                </c:pt>
                <c:pt idx="3429">
                  <c:v>0.31800000000000017</c:v>
                </c:pt>
                <c:pt idx="3430">
                  <c:v>0.31700000000000017</c:v>
                </c:pt>
                <c:pt idx="3431">
                  <c:v>0.59600000000000031</c:v>
                </c:pt>
                <c:pt idx="3432">
                  <c:v>0.61900000000000033</c:v>
                </c:pt>
                <c:pt idx="3433">
                  <c:v>0.64100000000000035</c:v>
                </c:pt>
                <c:pt idx="3434">
                  <c:v>0.68200000000000061</c:v>
                </c:pt>
                <c:pt idx="3435">
                  <c:v>0.64500000000000035</c:v>
                </c:pt>
                <c:pt idx="3436">
                  <c:v>0.63300000000000034</c:v>
                </c:pt>
                <c:pt idx="3437">
                  <c:v>0.5880000000000003</c:v>
                </c:pt>
                <c:pt idx="3438">
                  <c:v>0.61700000000000033</c:v>
                </c:pt>
                <c:pt idx="3439">
                  <c:v>0.60700000000000032</c:v>
                </c:pt>
                <c:pt idx="3440">
                  <c:v>0.55900000000000005</c:v>
                </c:pt>
                <c:pt idx="3441">
                  <c:v>0.52500000000000002</c:v>
                </c:pt>
                <c:pt idx="3442">
                  <c:v>0.42600000000000021</c:v>
                </c:pt>
                <c:pt idx="3443">
                  <c:v>0.38300000000000017</c:v>
                </c:pt>
                <c:pt idx="3444">
                  <c:v>0.41500000000000015</c:v>
                </c:pt>
                <c:pt idx="3445">
                  <c:v>0.46800000000000008</c:v>
                </c:pt>
                <c:pt idx="3446">
                  <c:v>0.504</c:v>
                </c:pt>
                <c:pt idx="3447">
                  <c:v>0.55500000000000005</c:v>
                </c:pt>
                <c:pt idx="3448">
                  <c:v>1.462</c:v>
                </c:pt>
                <c:pt idx="3449">
                  <c:v>1.462</c:v>
                </c:pt>
                <c:pt idx="3450">
                  <c:v>0.46800000000000008</c:v>
                </c:pt>
                <c:pt idx="3451">
                  <c:v>0.38400000000000017</c:v>
                </c:pt>
                <c:pt idx="3452">
                  <c:v>0.54900000000000004</c:v>
                </c:pt>
                <c:pt idx="3453">
                  <c:v>0.5910000000000003</c:v>
                </c:pt>
                <c:pt idx="3454">
                  <c:v>0.61400000000000032</c:v>
                </c:pt>
                <c:pt idx="3455">
                  <c:v>0.5900000000000003</c:v>
                </c:pt>
                <c:pt idx="3456">
                  <c:v>0.62600000000000033</c:v>
                </c:pt>
                <c:pt idx="3457">
                  <c:v>0.62600000000000033</c:v>
                </c:pt>
                <c:pt idx="3458">
                  <c:v>0.64900000000000035</c:v>
                </c:pt>
                <c:pt idx="3459">
                  <c:v>0.68300000000000061</c:v>
                </c:pt>
                <c:pt idx="3460">
                  <c:v>0.62500000000000033</c:v>
                </c:pt>
                <c:pt idx="3461">
                  <c:v>0.59600000000000031</c:v>
                </c:pt>
                <c:pt idx="3462">
                  <c:v>0.62000000000000033</c:v>
                </c:pt>
                <c:pt idx="3463">
                  <c:v>0.60800000000000032</c:v>
                </c:pt>
                <c:pt idx="3464">
                  <c:v>0.47100000000000014</c:v>
                </c:pt>
                <c:pt idx="3465">
                  <c:v>0.46200000000000002</c:v>
                </c:pt>
                <c:pt idx="3466">
                  <c:v>0.23900000000000007</c:v>
                </c:pt>
                <c:pt idx="3467">
                  <c:v>0.24700000000000008</c:v>
                </c:pt>
                <c:pt idx="3468">
                  <c:v>0.23700000000000004</c:v>
                </c:pt>
                <c:pt idx="3469">
                  <c:v>0.42400000000000021</c:v>
                </c:pt>
                <c:pt idx="3470">
                  <c:v>0.57099999999999995</c:v>
                </c:pt>
                <c:pt idx="3471">
                  <c:v>0.53</c:v>
                </c:pt>
                <c:pt idx="3472">
                  <c:v>0</c:v>
                </c:pt>
                <c:pt idx="3473">
                  <c:v>0.53900000000000003</c:v>
                </c:pt>
                <c:pt idx="3474">
                  <c:v>0.53900000000000003</c:v>
                </c:pt>
                <c:pt idx="3475">
                  <c:v>0.53900000000000003</c:v>
                </c:pt>
                <c:pt idx="3476">
                  <c:v>0.53900000000000003</c:v>
                </c:pt>
                <c:pt idx="3477">
                  <c:v>0.53900000000000003</c:v>
                </c:pt>
              </c:numCache>
            </c:numRef>
          </c:yVal>
        </c:ser>
        <c:axId val="67530752"/>
        <c:axId val="67532672"/>
      </c:scatterChart>
      <c:valAx>
        <c:axId val="67530752"/>
        <c:scaling>
          <c:orientation val="minMax"/>
          <c:max val="217"/>
          <c:min val="195"/>
        </c:scaling>
        <c:axPos val="b"/>
        <c:title>
          <c:tx>
            <c:rich>
              <a:bodyPr/>
              <a:lstStyle/>
              <a:p>
                <a:pPr>
                  <a:defRPr b="1"/>
                </a:pPr>
                <a:r>
                  <a:rPr lang="en-US" b="1"/>
                  <a:t>Day of Year</a:t>
                </a:r>
              </a:p>
            </c:rich>
          </c:tx>
          <c:layout>
            <c:manualLayout>
              <c:xMode val="edge"/>
              <c:yMode val="edge"/>
              <c:x val="0.45987838385898094"/>
              <c:y val="0.9212114258136912"/>
            </c:manualLayout>
          </c:layout>
          <c:spPr>
            <a:noFill/>
            <a:ln w="25400">
              <a:noFill/>
            </a:ln>
          </c:spPr>
        </c:title>
        <c:numFmt formatCode="General" sourceLinked="1"/>
        <c:tickLblPos val="nextTo"/>
        <c:spPr>
          <a:ln w="3175">
            <a:solidFill>
              <a:srgbClr val="000000"/>
            </a:solidFill>
            <a:prstDash val="solid"/>
          </a:ln>
        </c:spPr>
        <c:txPr>
          <a:bodyPr rot="0" vert="horz"/>
          <a:lstStyle/>
          <a:p>
            <a:pPr>
              <a:defRPr b="1" i="0" baseline="0"/>
            </a:pPr>
            <a:endParaRPr lang="en-US"/>
          </a:p>
        </c:txPr>
        <c:crossAx val="67532672"/>
        <c:crosses val="autoZero"/>
        <c:crossBetween val="midCat"/>
        <c:majorUnit val="2"/>
      </c:valAx>
      <c:valAx>
        <c:axId val="67532672"/>
        <c:scaling>
          <c:orientation val="minMax"/>
        </c:scaling>
        <c:axPos val="l"/>
        <c:title>
          <c:tx>
            <c:rich>
              <a:bodyPr/>
              <a:lstStyle/>
              <a:p>
                <a:pPr>
                  <a:defRPr b="1"/>
                </a:pPr>
                <a:r>
                  <a:rPr lang="en-US" b="1" dirty="0"/>
                  <a:t>chlorophyll-a [</a:t>
                </a:r>
                <a:r>
                  <a:rPr lang="en-US" b="1" dirty="0" err="1"/>
                  <a:t>ug</a:t>
                </a:r>
                <a:r>
                  <a:rPr lang="en-US" b="1" dirty="0"/>
                  <a:t> l-1]</a:t>
                </a:r>
              </a:p>
            </c:rich>
          </c:tx>
          <c:layout>
            <c:manualLayout>
              <c:xMode val="edge"/>
              <c:yMode val="edge"/>
              <c:x val="1.9410287418551844E-2"/>
              <c:y val="0.25684826953435658"/>
            </c:manualLayout>
          </c:layout>
          <c:spPr>
            <a:noFill/>
            <a:ln w="25400">
              <a:noFill/>
            </a:ln>
          </c:spPr>
        </c:title>
        <c:numFmt formatCode="General" sourceLinked="0"/>
        <c:tickLblPos val="nextTo"/>
        <c:spPr>
          <a:ln w="3175">
            <a:solidFill>
              <a:srgbClr val="000000"/>
            </a:solidFill>
            <a:prstDash val="solid"/>
          </a:ln>
        </c:spPr>
        <c:txPr>
          <a:bodyPr rot="0" vert="horz"/>
          <a:lstStyle/>
          <a:p>
            <a:pPr>
              <a:defRPr b="1" i="0" baseline="0"/>
            </a:pPr>
            <a:endParaRPr lang="en-US"/>
          </a:p>
        </c:txPr>
        <c:crossAx val="67530752"/>
        <c:crosses val="autoZero"/>
        <c:crossBetween val="midCat"/>
      </c:valAx>
      <c:spPr>
        <a:noFill/>
        <a:ln w="25400">
          <a:noFill/>
        </a:ln>
      </c:spPr>
    </c:plotArea>
    <c:legend>
      <c:legendPos val="r"/>
      <c:legendEntry>
        <c:idx val="2"/>
        <c:delete val="1"/>
      </c:legendEntry>
      <c:layout>
        <c:manualLayout>
          <c:xMode val="edge"/>
          <c:yMode val="edge"/>
          <c:x val="0.56496383883004719"/>
          <c:y val="0.22372916944703958"/>
          <c:w val="0.31510997735687163"/>
          <c:h val="0.18039608585297637"/>
        </c:manualLayout>
      </c:layout>
      <c:spPr>
        <a:noFill/>
        <a:ln w="25400">
          <a:noFill/>
        </a:ln>
      </c:spPr>
      <c:txPr>
        <a:bodyPr/>
        <a:lstStyle/>
        <a:p>
          <a:pPr>
            <a:defRPr sz="1920" b="1" baseline="0"/>
          </a:pPr>
          <a:endParaRPr lang="en-US"/>
        </a:p>
      </c:txPr>
    </c:legend>
    <c:plotVisOnly val="1"/>
    <c:dispBlanksAs val="gap"/>
  </c:chart>
  <c:spPr>
    <a:solidFill>
      <a:srgbClr val="FFFFFF"/>
    </a:solidFill>
    <a:ln w="38100">
      <a:solidFill>
        <a:schemeClr val="tx1"/>
      </a:solidFill>
    </a:ln>
  </c:spPr>
  <c:txPr>
    <a:bodyPr/>
    <a:lstStyle/>
    <a:p>
      <a:pPr>
        <a:defRPr sz="18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spPr>
            <a:ln>
              <a:noFill/>
            </a:ln>
          </c:spPr>
          <c:marker>
            <c:symbol val="diamond"/>
            <c:size val="16"/>
            <c:spPr>
              <a:solidFill>
                <a:schemeClr val="tx1"/>
              </a:solidFill>
              <a:ln>
                <a:noFill/>
              </a:ln>
            </c:spPr>
          </c:marker>
          <c:errBars>
            <c:errDir val="y"/>
            <c:errBarType val="both"/>
            <c:errValType val="cust"/>
            <c:plus>
              <c:numRef>
                <c:f>'hourly charts sigma'!$D$2:$D$5</c:f>
                <c:numCache>
                  <c:formatCode>General</c:formatCode>
                  <c:ptCount val="4"/>
                  <c:pt idx="0">
                    <c:v>5.1499999999999997E-2</c:v>
                  </c:pt>
                  <c:pt idx="1">
                    <c:v>1.231695942135492E-2</c:v>
                  </c:pt>
                  <c:pt idx="2">
                    <c:v>9.5000000000000067E-3</c:v>
                  </c:pt>
                  <c:pt idx="3">
                    <c:v>6.0000000000000027E-3</c:v>
                  </c:pt>
                </c:numCache>
              </c:numRef>
            </c:plus>
            <c:minus>
              <c:numRef>
                <c:f>'hourly charts sigma'!$D$2:$D$5</c:f>
                <c:numCache>
                  <c:formatCode>General</c:formatCode>
                  <c:ptCount val="4"/>
                  <c:pt idx="0">
                    <c:v>5.1499999999999997E-2</c:v>
                  </c:pt>
                  <c:pt idx="1">
                    <c:v>1.231695942135492E-2</c:v>
                  </c:pt>
                  <c:pt idx="2">
                    <c:v>9.5000000000000067E-3</c:v>
                  </c:pt>
                  <c:pt idx="3">
                    <c:v>6.0000000000000027E-3</c:v>
                  </c:pt>
                </c:numCache>
              </c:numRef>
            </c:minus>
            <c:spPr>
              <a:ln w="38100" cap="sq">
                <a:solidFill>
                  <a:srgbClr val="000000"/>
                </a:solidFill>
                <a:prstDash val="solid"/>
                <a:round/>
                <a:headEnd w="lg" len="lg"/>
                <a:tailEnd w="lg" len="lg"/>
              </a:ln>
            </c:spPr>
          </c:errBars>
          <c:cat>
            <c:strRef>
              <c:f>'hourly charts sigma'!$A$2:$A$5</c:f>
              <c:strCache>
                <c:ptCount val="4"/>
                <c:pt idx="0">
                  <c:v>Vd03 measured</c:v>
                </c:pt>
                <c:pt idx="1">
                  <c:v>Vd03 default</c:v>
                </c:pt>
                <c:pt idx="2">
                  <c:v>Vd03 Kchl-03</c:v>
                </c:pt>
                <c:pt idx="3">
                  <c:v>Vd03 low iodide</c:v>
                </c:pt>
              </c:strCache>
            </c:strRef>
          </c:cat>
          <c:val>
            <c:numRef>
              <c:f>'hourly charts sigma'!$C$2:$C$5</c:f>
              <c:numCache>
                <c:formatCode>####.00000000000</c:formatCode>
                <c:ptCount val="4"/>
                <c:pt idx="0" formatCode="####.000000000000">
                  <c:v>1.8090041000000001E-2</c:v>
                </c:pt>
                <c:pt idx="1">
                  <c:v>3.3500000000000002E-2</c:v>
                </c:pt>
                <c:pt idx="2">
                  <c:v>2.9200000000000011E-2</c:v>
                </c:pt>
                <c:pt idx="3" formatCode="####.000000000000">
                  <c:v>1.8499999999999999E-2</c:v>
                </c:pt>
              </c:numCache>
            </c:numRef>
          </c:val>
        </c:ser>
        <c:marker val="1"/>
        <c:axId val="67562496"/>
        <c:axId val="67326336"/>
      </c:lineChart>
      <c:catAx>
        <c:axId val="67562496"/>
        <c:scaling>
          <c:orientation val="minMax"/>
        </c:scaling>
        <c:axPos val="b"/>
        <c:numFmt formatCode="General" sourceLinked="1"/>
        <c:majorTickMark val="cross"/>
        <c:tickLblPos val="nextTo"/>
        <c:spPr>
          <a:ln w="25400">
            <a:solidFill>
              <a:schemeClr val="tx1"/>
            </a:solidFill>
          </a:ln>
        </c:spPr>
        <c:txPr>
          <a:bodyPr rot="0" vert="horz"/>
          <a:lstStyle/>
          <a:p>
            <a:pPr>
              <a:defRPr sz="1800" b="1" i="0" u="none" strike="noStrike" baseline="0">
                <a:solidFill>
                  <a:srgbClr val="000000"/>
                </a:solidFill>
                <a:latin typeface="Calibri"/>
                <a:ea typeface="Calibri"/>
                <a:cs typeface="Calibri"/>
              </a:defRPr>
            </a:pPr>
            <a:endParaRPr lang="en-US"/>
          </a:p>
        </c:txPr>
        <c:crossAx val="67326336"/>
        <c:crossesAt val="-6.0000000000000032E-2"/>
        <c:auto val="1"/>
        <c:lblAlgn val="ctr"/>
        <c:lblOffset val="100"/>
      </c:catAx>
      <c:valAx>
        <c:axId val="67326336"/>
        <c:scaling>
          <c:orientation val="minMax"/>
        </c:scaling>
        <c:axPos val="l"/>
        <c:majorGridlines/>
        <c:title>
          <c:tx>
            <c:rich>
              <a:bodyPr/>
              <a:lstStyle/>
              <a:p>
                <a:pPr>
                  <a:defRPr sz="1000" b="1" i="0" u="none" strike="noStrike" baseline="0">
                    <a:solidFill>
                      <a:srgbClr val="000000"/>
                    </a:solidFill>
                    <a:latin typeface="Calibri"/>
                    <a:ea typeface="Calibri"/>
                    <a:cs typeface="Calibri"/>
                  </a:defRPr>
                </a:pPr>
                <a:r>
                  <a:rPr lang="en-US" sz="1800" dirty="0"/>
                  <a:t>Ozone </a:t>
                </a:r>
                <a:r>
                  <a:rPr lang="en-US" sz="1800" dirty="0" err="1" smtClean="0"/>
                  <a:t>V</a:t>
                </a:r>
                <a:r>
                  <a:rPr lang="en-US" sz="1800" baseline="-25000" dirty="0" err="1" smtClean="0"/>
                  <a:t>d</a:t>
                </a:r>
                <a:r>
                  <a:rPr lang="en-US" sz="1800" baseline="-25000" dirty="0" smtClean="0"/>
                  <a:t> </a:t>
                </a:r>
                <a:r>
                  <a:rPr lang="en-US" sz="1800" baseline="0" dirty="0" smtClean="0"/>
                  <a:t>(cm </a:t>
                </a:r>
                <a:r>
                  <a:rPr lang="en-US" sz="1800" baseline="0" dirty="0"/>
                  <a:t>s</a:t>
                </a:r>
                <a:r>
                  <a:rPr lang="en-US" sz="1800" baseline="30000" dirty="0"/>
                  <a:t>-1</a:t>
                </a:r>
                <a:r>
                  <a:rPr lang="en-US" sz="1800" baseline="0" dirty="0"/>
                  <a:t>)</a:t>
                </a:r>
                <a:endParaRPr lang="en-US" sz="1800" dirty="0"/>
              </a:p>
            </c:rich>
          </c:tx>
          <c:layout/>
        </c:title>
        <c:numFmt formatCode="General" sourceLinked="0"/>
        <c:tickLblPos val="nextTo"/>
        <c:spPr>
          <a:ln w="25400">
            <a:solidFill>
              <a:schemeClr val="tx1"/>
            </a:solidFill>
          </a:ln>
        </c:spPr>
        <c:txPr>
          <a:bodyPr rot="0" vert="horz"/>
          <a:lstStyle/>
          <a:p>
            <a:pPr>
              <a:defRPr sz="1800" b="1" i="0" u="none" strike="noStrike" baseline="0">
                <a:solidFill>
                  <a:srgbClr val="000000"/>
                </a:solidFill>
                <a:latin typeface="Calibri"/>
                <a:ea typeface="Calibri"/>
                <a:cs typeface="Calibri"/>
              </a:defRPr>
            </a:pPr>
            <a:endParaRPr lang="en-US"/>
          </a:p>
        </c:txPr>
        <c:crossAx val="67562496"/>
        <c:crosses val="autoZero"/>
        <c:crossBetween val="between"/>
      </c:valAx>
    </c:plotArea>
    <c:plotVisOnly val="1"/>
    <c:dispBlanksAs val="gap"/>
  </c:chart>
  <c:spPr>
    <a:solidFill>
      <a:schemeClr val="bg1"/>
    </a:solidFill>
    <a:ln w="28575">
      <a:solidFill>
        <a:schemeClr val="tx1"/>
      </a:solidFill>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41415059838075"/>
          <c:y val="7.4712902266527076E-2"/>
          <c:w val="0.84175844936242095"/>
          <c:h val="0.72127513024917933"/>
        </c:manualLayout>
      </c:layout>
      <c:scatterChart>
        <c:scatterStyle val="lineMarker"/>
        <c:ser>
          <c:idx val="0"/>
          <c:order val="0"/>
          <c:tx>
            <c:v>Observed VdO3</c:v>
          </c:tx>
          <c:spPr>
            <a:ln w="28575">
              <a:noFill/>
            </a:ln>
          </c:spPr>
          <c:marker>
            <c:symbol val="diamond"/>
            <c:size val="12"/>
            <c:spPr>
              <a:solidFill>
                <a:srgbClr val="FF0000"/>
              </a:solidFill>
              <a:ln>
                <a:solidFill>
                  <a:srgbClr val="000000"/>
                </a:solidFill>
                <a:prstDash val="solid"/>
              </a:ln>
            </c:spPr>
          </c:marker>
          <c:xVal>
            <c:numRef>
              <c:f>GOMECCanalysis090123!$A$2:$A$3479</c:f>
              <c:numCache>
                <c:formatCode>d/m/yy\ h:mm;@</c:formatCode>
                <c:ptCount val="3478"/>
                <c:pt idx="0">
                  <c:v>39274.041669999999</c:v>
                </c:pt>
                <c:pt idx="1">
                  <c:v>39274.048610000013</c:v>
                </c:pt>
                <c:pt idx="2">
                  <c:v>39274.055560000001</c:v>
                </c:pt>
                <c:pt idx="3">
                  <c:v>39274.0625</c:v>
                </c:pt>
                <c:pt idx="4">
                  <c:v>39274.069439999999</c:v>
                </c:pt>
                <c:pt idx="5">
                  <c:v>39274.076390000002</c:v>
                </c:pt>
                <c:pt idx="6">
                  <c:v>39274.083330000001</c:v>
                </c:pt>
                <c:pt idx="7">
                  <c:v>39274.090280000004</c:v>
                </c:pt>
                <c:pt idx="8">
                  <c:v>39274.097219999996</c:v>
                </c:pt>
                <c:pt idx="9">
                  <c:v>39274.104169999999</c:v>
                </c:pt>
                <c:pt idx="10">
                  <c:v>39274.111109999998</c:v>
                </c:pt>
                <c:pt idx="11">
                  <c:v>39274.118060000001</c:v>
                </c:pt>
                <c:pt idx="12">
                  <c:v>39274.124999999993</c:v>
                </c:pt>
                <c:pt idx="13">
                  <c:v>39274.131939999999</c:v>
                </c:pt>
                <c:pt idx="14">
                  <c:v>39274.138890000002</c:v>
                </c:pt>
                <c:pt idx="15">
                  <c:v>39274.145830000001</c:v>
                </c:pt>
                <c:pt idx="16">
                  <c:v>39274.152780000004</c:v>
                </c:pt>
                <c:pt idx="17">
                  <c:v>39274.159719999996</c:v>
                </c:pt>
                <c:pt idx="18">
                  <c:v>39274.166669999999</c:v>
                </c:pt>
                <c:pt idx="19">
                  <c:v>39274.173609999998</c:v>
                </c:pt>
                <c:pt idx="20">
                  <c:v>39274.180560000001</c:v>
                </c:pt>
                <c:pt idx="21">
                  <c:v>39274.1875</c:v>
                </c:pt>
                <c:pt idx="22">
                  <c:v>39274.194439999999</c:v>
                </c:pt>
                <c:pt idx="23">
                  <c:v>39274.201389999995</c:v>
                </c:pt>
                <c:pt idx="24">
                  <c:v>39274.208330000001</c:v>
                </c:pt>
                <c:pt idx="25">
                  <c:v>39274.215280000004</c:v>
                </c:pt>
                <c:pt idx="26">
                  <c:v>39274.222219999996</c:v>
                </c:pt>
                <c:pt idx="27">
                  <c:v>39274.229169999984</c:v>
                </c:pt>
                <c:pt idx="28">
                  <c:v>39274.236109999998</c:v>
                </c:pt>
                <c:pt idx="29">
                  <c:v>39274.243059999993</c:v>
                </c:pt>
                <c:pt idx="30">
                  <c:v>39274.25</c:v>
                </c:pt>
                <c:pt idx="31">
                  <c:v>39274.256940000007</c:v>
                </c:pt>
                <c:pt idx="32">
                  <c:v>39274.263889999995</c:v>
                </c:pt>
                <c:pt idx="33">
                  <c:v>39274.270830000001</c:v>
                </c:pt>
                <c:pt idx="34">
                  <c:v>39274.277779999997</c:v>
                </c:pt>
                <c:pt idx="35">
                  <c:v>39274.284719999996</c:v>
                </c:pt>
                <c:pt idx="36">
                  <c:v>39274.291669999984</c:v>
                </c:pt>
                <c:pt idx="37">
                  <c:v>39274.298609999998</c:v>
                </c:pt>
                <c:pt idx="38">
                  <c:v>39274.305560000001</c:v>
                </c:pt>
                <c:pt idx="39">
                  <c:v>39274.312500000022</c:v>
                </c:pt>
                <c:pt idx="40">
                  <c:v>39274.319440000007</c:v>
                </c:pt>
                <c:pt idx="41">
                  <c:v>39274.326390000002</c:v>
                </c:pt>
                <c:pt idx="42">
                  <c:v>39274.333330000001</c:v>
                </c:pt>
                <c:pt idx="43">
                  <c:v>39274.340280000011</c:v>
                </c:pt>
                <c:pt idx="44">
                  <c:v>39274.347220000003</c:v>
                </c:pt>
                <c:pt idx="45">
                  <c:v>39274.354170000013</c:v>
                </c:pt>
                <c:pt idx="46">
                  <c:v>39274.361109999998</c:v>
                </c:pt>
                <c:pt idx="47">
                  <c:v>39274.368060000001</c:v>
                </c:pt>
                <c:pt idx="48">
                  <c:v>39274.375</c:v>
                </c:pt>
                <c:pt idx="49">
                  <c:v>39274.381940000007</c:v>
                </c:pt>
                <c:pt idx="50">
                  <c:v>39274.388890000024</c:v>
                </c:pt>
                <c:pt idx="51">
                  <c:v>39274.395830000001</c:v>
                </c:pt>
                <c:pt idx="52">
                  <c:v>39274.402780000004</c:v>
                </c:pt>
                <c:pt idx="53">
                  <c:v>39274.409719999996</c:v>
                </c:pt>
                <c:pt idx="54">
                  <c:v>39274.416670000013</c:v>
                </c:pt>
                <c:pt idx="55">
                  <c:v>39274.423609999998</c:v>
                </c:pt>
                <c:pt idx="56">
                  <c:v>39274.430560000001</c:v>
                </c:pt>
                <c:pt idx="57">
                  <c:v>39274.4375</c:v>
                </c:pt>
                <c:pt idx="58">
                  <c:v>39274.444440000007</c:v>
                </c:pt>
                <c:pt idx="59">
                  <c:v>39274.451390000002</c:v>
                </c:pt>
                <c:pt idx="60">
                  <c:v>39274.458330000023</c:v>
                </c:pt>
                <c:pt idx="61">
                  <c:v>39274.465280000004</c:v>
                </c:pt>
                <c:pt idx="62">
                  <c:v>39274.472220000003</c:v>
                </c:pt>
                <c:pt idx="63">
                  <c:v>39274.479169999999</c:v>
                </c:pt>
                <c:pt idx="64">
                  <c:v>39274.486110000013</c:v>
                </c:pt>
                <c:pt idx="65">
                  <c:v>39274.493059999993</c:v>
                </c:pt>
                <c:pt idx="66">
                  <c:v>39274.5</c:v>
                </c:pt>
                <c:pt idx="67">
                  <c:v>39274.506940000007</c:v>
                </c:pt>
                <c:pt idx="68">
                  <c:v>39274.513890000002</c:v>
                </c:pt>
                <c:pt idx="69">
                  <c:v>39274.520830000001</c:v>
                </c:pt>
                <c:pt idx="70">
                  <c:v>39274.527779999997</c:v>
                </c:pt>
                <c:pt idx="71">
                  <c:v>39274.534719999996</c:v>
                </c:pt>
                <c:pt idx="72">
                  <c:v>39274.541669999999</c:v>
                </c:pt>
                <c:pt idx="73">
                  <c:v>39274.548610000013</c:v>
                </c:pt>
                <c:pt idx="74">
                  <c:v>39274.555560000001</c:v>
                </c:pt>
                <c:pt idx="75">
                  <c:v>39274.5625</c:v>
                </c:pt>
                <c:pt idx="76">
                  <c:v>39274.569439999999</c:v>
                </c:pt>
                <c:pt idx="77">
                  <c:v>39274.576390000002</c:v>
                </c:pt>
                <c:pt idx="78">
                  <c:v>39274.583330000001</c:v>
                </c:pt>
                <c:pt idx="79">
                  <c:v>39274.590280000004</c:v>
                </c:pt>
                <c:pt idx="80">
                  <c:v>39274.597219999996</c:v>
                </c:pt>
                <c:pt idx="81">
                  <c:v>39274.604169999999</c:v>
                </c:pt>
                <c:pt idx="82">
                  <c:v>39274.611109999998</c:v>
                </c:pt>
                <c:pt idx="83">
                  <c:v>39274.618060000001</c:v>
                </c:pt>
                <c:pt idx="84">
                  <c:v>39274.624999999993</c:v>
                </c:pt>
                <c:pt idx="85">
                  <c:v>39274.631939999999</c:v>
                </c:pt>
                <c:pt idx="86">
                  <c:v>39274.638890000002</c:v>
                </c:pt>
                <c:pt idx="87">
                  <c:v>39274.645830000001</c:v>
                </c:pt>
                <c:pt idx="88">
                  <c:v>39274.652780000004</c:v>
                </c:pt>
                <c:pt idx="89">
                  <c:v>39274.659719999996</c:v>
                </c:pt>
                <c:pt idx="90">
                  <c:v>39274.666669999999</c:v>
                </c:pt>
                <c:pt idx="91">
                  <c:v>39274.673609999998</c:v>
                </c:pt>
                <c:pt idx="92">
                  <c:v>39274.680560000001</c:v>
                </c:pt>
                <c:pt idx="93">
                  <c:v>39274.6875</c:v>
                </c:pt>
                <c:pt idx="94">
                  <c:v>39274.694439999999</c:v>
                </c:pt>
                <c:pt idx="95">
                  <c:v>39274.701389999995</c:v>
                </c:pt>
                <c:pt idx="96">
                  <c:v>39274.708330000001</c:v>
                </c:pt>
                <c:pt idx="97">
                  <c:v>39274.715280000004</c:v>
                </c:pt>
                <c:pt idx="98">
                  <c:v>39274.722219999996</c:v>
                </c:pt>
                <c:pt idx="99">
                  <c:v>39274.729169999984</c:v>
                </c:pt>
                <c:pt idx="100">
                  <c:v>39274.736109999998</c:v>
                </c:pt>
                <c:pt idx="101">
                  <c:v>39274.743059999993</c:v>
                </c:pt>
                <c:pt idx="102">
                  <c:v>39274.75</c:v>
                </c:pt>
                <c:pt idx="103">
                  <c:v>39274.756940000007</c:v>
                </c:pt>
                <c:pt idx="104">
                  <c:v>39274.763889999995</c:v>
                </c:pt>
                <c:pt idx="105">
                  <c:v>39274.770830000001</c:v>
                </c:pt>
                <c:pt idx="106">
                  <c:v>39274.777779999997</c:v>
                </c:pt>
                <c:pt idx="107">
                  <c:v>39274.784719999996</c:v>
                </c:pt>
                <c:pt idx="108">
                  <c:v>39274.791669999984</c:v>
                </c:pt>
                <c:pt idx="109">
                  <c:v>39274.798609999998</c:v>
                </c:pt>
                <c:pt idx="110">
                  <c:v>39274.805560000001</c:v>
                </c:pt>
                <c:pt idx="111">
                  <c:v>39274.812500000022</c:v>
                </c:pt>
                <c:pt idx="112">
                  <c:v>39274.819440000007</c:v>
                </c:pt>
                <c:pt idx="113">
                  <c:v>39274.826390000002</c:v>
                </c:pt>
                <c:pt idx="114">
                  <c:v>39274.833330000001</c:v>
                </c:pt>
                <c:pt idx="115">
                  <c:v>39274.840280000011</c:v>
                </c:pt>
                <c:pt idx="116">
                  <c:v>39274.847220000003</c:v>
                </c:pt>
                <c:pt idx="117">
                  <c:v>39274.854170000013</c:v>
                </c:pt>
                <c:pt idx="118">
                  <c:v>39274.861109999998</c:v>
                </c:pt>
                <c:pt idx="119">
                  <c:v>39274.868060000001</c:v>
                </c:pt>
                <c:pt idx="120">
                  <c:v>39274.875</c:v>
                </c:pt>
                <c:pt idx="121">
                  <c:v>39274.881940000007</c:v>
                </c:pt>
                <c:pt idx="122">
                  <c:v>39274.888890000024</c:v>
                </c:pt>
                <c:pt idx="123">
                  <c:v>39274.895830000001</c:v>
                </c:pt>
                <c:pt idx="124">
                  <c:v>39274.902780000004</c:v>
                </c:pt>
                <c:pt idx="125">
                  <c:v>39274.909719999996</c:v>
                </c:pt>
                <c:pt idx="126">
                  <c:v>39274.916670000013</c:v>
                </c:pt>
                <c:pt idx="127">
                  <c:v>39274.923609999998</c:v>
                </c:pt>
                <c:pt idx="128">
                  <c:v>39274.930560000001</c:v>
                </c:pt>
                <c:pt idx="129">
                  <c:v>39274.9375</c:v>
                </c:pt>
                <c:pt idx="130">
                  <c:v>39274.944440000007</c:v>
                </c:pt>
                <c:pt idx="131">
                  <c:v>39274.951390000002</c:v>
                </c:pt>
                <c:pt idx="132">
                  <c:v>39274.958330000023</c:v>
                </c:pt>
                <c:pt idx="133">
                  <c:v>39274.965280000004</c:v>
                </c:pt>
                <c:pt idx="134">
                  <c:v>39274.972220000003</c:v>
                </c:pt>
                <c:pt idx="135">
                  <c:v>39274.979169999999</c:v>
                </c:pt>
                <c:pt idx="136">
                  <c:v>39274.986110000013</c:v>
                </c:pt>
                <c:pt idx="137">
                  <c:v>39274.993059999993</c:v>
                </c:pt>
                <c:pt idx="138">
                  <c:v>39275</c:v>
                </c:pt>
                <c:pt idx="139">
                  <c:v>39275.006940000007</c:v>
                </c:pt>
                <c:pt idx="140">
                  <c:v>39275.013890000002</c:v>
                </c:pt>
                <c:pt idx="141">
                  <c:v>39275.020830000001</c:v>
                </c:pt>
                <c:pt idx="142">
                  <c:v>39275.027779999997</c:v>
                </c:pt>
                <c:pt idx="143">
                  <c:v>39275.034719999996</c:v>
                </c:pt>
                <c:pt idx="144">
                  <c:v>39275.041669999999</c:v>
                </c:pt>
                <c:pt idx="145">
                  <c:v>39275.048610000013</c:v>
                </c:pt>
                <c:pt idx="146">
                  <c:v>39275.055560000001</c:v>
                </c:pt>
                <c:pt idx="147">
                  <c:v>39275.0625</c:v>
                </c:pt>
                <c:pt idx="148">
                  <c:v>39275.069439999999</c:v>
                </c:pt>
                <c:pt idx="149">
                  <c:v>39275.076390000002</c:v>
                </c:pt>
                <c:pt idx="150">
                  <c:v>39275.083330000001</c:v>
                </c:pt>
                <c:pt idx="151">
                  <c:v>39275.090280000004</c:v>
                </c:pt>
                <c:pt idx="152">
                  <c:v>39275.097219999996</c:v>
                </c:pt>
                <c:pt idx="153">
                  <c:v>39275.104169999999</c:v>
                </c:pt>
                <c:pt idx="154">
                  <c:v>39275.111109999998</c:v>
                </c:pt>
                <c:pt idx="155">
                  <c:v>39275.118060000001</c:v>
                </c:pt>
                <c:pt idx="156">
                  <c:v>39275.124999999993</c:v>
                </c:pt>
                <c:pt idx="157">
                  <c:v>39275.131939999999</c:v>
                </c:pt>
                <c:pt idx="158">
                  <c:v>39275.138890000002</c:v>
                </c:pt>
                <c:pt idx="159">
                  <c:v>39275.145830000001</c:v>
                </c:pt>
                <c:pt idx="160">
                  <c:v>39275.152780000004</c:v>
                </c:pt>
                <c:pt idx="161">
                  <c:v>39275.159719999996</c:v>
                </c:pt>
                <c:pt idx="162">
                  <c:v>39275.166669999999</c:v>
                </c:pt>
                <c:pt idx="163">
                  <c:v>39275.173609999998</c:v>
                </c:pt>
                <c:pt idx="164">
                  <c:v>39275.180560000001</c:v>
                </c:pt>
                <c:pt idx="165">
                  <c:v>39275.1875</c:v>
                </c:pt>
                <c:pt idx="166">
                  <c:v>39275.194439999999</c:v>
                </c:pt>
                <c:pt idx="167">
                  <c:v>39275.201389999995</c:v>
                </c:pt>
                <c:pt idx="168">
                  <c:v>39275.208330000001</c:v>
                </c:pt>
                <c:pt idx="169">
                  <c:v>39275.215280000004</c:v>
                </c:pt>
                <c:pt idx="170">
                  <c:v>39275.222219999996</c:v>
                </c:pt>
                <c:pt idx="171">
                  <c:v>39275.229169999984</c:v>
                </c:pt>
                <c:pt idx="172">
                  <c:v>39275.236109999998</c:v>
                </c:pt>
                <c:pt idx="173">
                  <c:v>39275.243059999993</c:v>
                </c:pt>
                <c:pt idx="174">
                  <c:v>39275.25</c:v>
                </c:pt>
                <c:pt idx="175">
                  <c:v>39275.256940000007</c:v>
                </c:pt>
                <c:pt idx="176">
                  <c:v>39275.263889999995</c:v>
                </c:pt>
                <c:pt idx="177">
                  <c:v>39275.270830000001</c:v>
                </c:pt>
                <c:pt idx="178">
                  <c:v>39275.277779999997</c:v>
                </c:pt>
                <c:pt idx="179">
                  <c:v>39275.284719999996</c:v>
                </c:pt>
                <c:pt idx="180">
                  <c:v>39275.291669999984</c:v>
                </c:pt>
                <c:pt idx="181">
                  <c:v>39275.298609999998</c:v>
                </c:pt>
                <c:pt idx="182">
                  <c:v>39275.305560000001</c:v>
                </c:pt>
                <c:pt idx="183">
                  <c:v>39275.312500000022</c:v>
                </c:pt>
                <c:pt idx="184">
                  <c:v>39275.319440000007</c:v>
                </c:pt>
                <c:pt idx="185">
                  <c:v>39275.326390000002</c:v>
                </c:pt>
                <c:pt idx="186">
                  <c:v>39275.333330000001</c:v>
                </c:pt>
                <c:pt idx="187">
                  <c:v>39275.340280000011</c:v>
                </c:pt>
                <c:pt idx="188">
                  <c:v>39275.347220000003</c:v>
                </c:pt>
                <c:pt idx="189">
                  <c:v>39275.354170000013</c:v>
                </c:pt>
                <c:pt idx="190">
                  <c:v>39275.361109999998</c:v>
                </c:pt>
                <c:pt idx="191">
                  <c:v>39275.368060000001</c:v>
                </c:pt>
                <c:pt idx="192">
                  <c:v>39275.375</c:v>
                </c:pt>
                <c:pt idx="193">
                  <c:v>39275.381940000007</c:v>
                </c:pt>
                <c:pt idx="194">
                  <c:v>39275.388890000024</c:v>
                </c:pt>
                <c:pt idx="195">
                  <c:v>39275.395830000001</c:v>
                </c:pt>
                <c:pt idx="196">
                  <c:v>39275.402780000004</c:v>
                </c:pt>
                <c:pt idx="197">
                  <c:v>39275.409719999996</c:v>
                </c:pt>
                <c:pt idx="198">
                  <c:v>39275.416670000013</c:v>
                </c:pt>
                <c:pt idx="199">
                  <c:v>39275.423609999998</c:v>
                </c:pt>
                <c:pt idx="200">
                  <c:v>39275.430560000001</c:v>
                </c:pt>
                <c:pt idx="201">
                  <c:v>39275.4375</c:v>
                </c:pt>
                <c:pt idx="202">
                  <c:v>39275.444440000007</c:v>
                </c:pt>
                <c:pt idx="203">
                  <c:v>39275.451390000002</c:v>
                </c:pt>
                <c:pt idx="204">
                  <c:v>39275.458330000023</c:v>
                </c:pt>
                <c:pt idx="205">
                  <c:v>39275.465280000004</c:v>
                </c:pt>
                <c:pt idx="206">
                  <c:v>39275.472220000003</c:v>
                </c:pt>
                <c:pt idx="207">
                  <c:v>39275.479169999999</c:v>
                </c:pt>
                <c:pt idx="208">
                  <c:v>39275.486110000013</c:v>
                </c:pt>
                <c:pt idx="209">
                  <c:v>39275.493059999993</c:v>
                </c:pt>
                <c:pt idx="210">
                  <c:v>39275.5</c:v>
                </c:pt>
                <c:pt idx="211">
                  <c:v>39275.506940000007</c:v>
                </c:pt>
                <c:pt idx="212">
                  <c:v>39275.513890000002</c:v>
                </c:pt>
                <c:pt idx="213">
                  <c:v>39275.520830000001</c:v>
                </c:pt>
                <c:pt idx="214">
                  <c:v>39275.527779999997</c:v>
                </c:pt>
                <c:pt idx="215">
                  <c:v>39275.534719999996</c:v>
                </c:pt>
                <c:pt idx="216">
                  <c:v>39275.541669999999</c:v>
                </c:pt>
                <c:pt idx="217">
                  <c:v>39275.548610000013</c:v>
                </c:pt>
                <c:pt idx="218">
                  <c:v>39275.555560000001</c:v>
                </c:pt>
                <c:pt idx="219">
                  <c:v>39275.5625</c:v>
                </c:pt>
                <c:pt idx="220">
                  <c:v>39275.569439999999</c:v>
                </c:pt>
                <c:pt idx="221">
                  <c:v>39275.576390000002</c:v>
                </c:pt>
                <c:pt idx="222">
                  <c:v>39275.583330000001</c:v>
                </c:pt>
                <c:pt idx="223">
                  <c:v>39275.590280000004</c:v>
                </c:pt>
                <c:pt idx="224">
                  <c:v>39275.597219999996</c:v>
                </c:pt>
                <c:pt idx="225">
                  <c:v>39275.604169999999</c:v>
                </c:pt>
                <c:pt idx="226">
                  <c:v>39275.611109999998</c:v>
                </c:pt>
                <c:pt idx="227">
                  <c:v>39275.618060000001</c:v>
                </c:pt>
                <c:pt idx="228">
                  <c:v>39275.624999999993</c:v>
                </c:pt>
                <c:pt idx="229">
                  <c:v>39275.631939999999</c:v>
                </c:pt>
                <c:pt idx="230">
                  <c:v>39275.638890000002</c:v>
                </c:pt>
                <c:pt idx="231">
                  <c:v>39275.645830000001</c:v>
                </c:pt>
                <c:pt idx="232">
                  <c:v>39275.652780000004</c:v>
                </c:pt>
                <c:pt idx="233">
                  <c:v>39275.659719999996</c:v>
                </c:pt>
                <c:pt idx="234">
                  <c:v>39275.666669999999</c:v>
                </c:pt>
                <c:pt idx="235">
                  <c:v>39275.673609999998</c:v>
                </c:pt>
                <c:pt idx="236">
                  <c:v>39275.680560000001</c:v>
                </c:pt>
                <c:pt idx="237">
                  <c:v>39275.6875</c:v>
                </c:pt>
                <c:pt idx="238">
                  <c:v>39275.694439999999</c:v>
                </c:pt>
                <c:pt idx="239">
                  <c:v>39275.701389999995</c:v>
                </c:pt>
                <c:pt idx="240">
                  <c:v>39275.708330000001</c:v>
                </c:pt>
                <c:pt idx="241">
                  <c:v>39275.715280000004</c:v>
                </c:pt>
                <c:pt idx="242">
                  <c:v>39275.722219999996</c:v>
                </c:pt>
                <c:pt idx="243">
                  <c:v>39275.729169999984</c:v>
                </c:pt>
                <c:pt idx="244">
                  <c:v>39275.736109999998</c:v>
                </c:pt>
                <c:pt idx="245">
                  <c:v>39275.743059999993</c:v>
                </c:pt>
                <c:pt idx="246">
                  <c:v>39275.75</c:v>
                </c:pt>
                <c:pt idx="247">
                  <c:v>39275.756940000007</c:v>
                </c:pt>
                <c:pt idx="248">
                  <c:v>39275.763889999995</c:v>
                </c:pt>
                <c:pt idx="249">
                  <c:v>39275.770830000001</c:v>
                </c:pt>
                <c:pt idx="250">
                  <c:v>39275.777779999997</c:v>
                </c:pt>
                <c:pt idx="251">
                  <c:v>39275.784719999996</c:v>
                </c:pt>
                <c:pt idx="252">
                  <c:v>39275.791669999984</c:v>
                </c:pt>
                <c:pt idx="253">
                  <c:v>39275.798609999998</c:v>
                </c:pt>
                <c:pt idx="254">
                  <c:v>39275.805560000001</c:v>
                </c:pt>
                <c:pt idx="255">
                  <c:v>39275.812500000022</c:v>
                </c:pt>
                <c:pt idx="256">
                  <c:v>39275.819440000007</c:v>
                </c:pt>
                <c:pt idx="257">
                  <c:v>39275.826390000002</c:v>
                </c:pt>
                <c:pt idx="258">
                  <c:v>39275.833330000001</c:v>
                </c:pt>
                <c:pt idx="259">
                  <c:v>39275.840280000011</c:v>
                </c:pt>
                <c:pt idx="260">
                  <c:v>39275.847220000003</c:v>
                </c:pt>
                <c:pt idx="261">
                  <c:v>39275.854170000013</c:v>
                </c:pt>
                <c:pt idx="262">
                  <c:v>39275.861109999998</c:v>
                </c:pt>
                <c:pt idx="263">
                  <c:v>39275.868060000001</c:v>
                </c:pt>
                <c:pt idx="264">
                  <c:v>39275.875</c:v>
                </c:pt>
                <c:pt idx="265">
                  <c:v>39275.881940000007</c:v>
                </c:pt>
                <c:pt idx="266">
                  <c:v>39275.888890000024</c:v>
                </c:pt>
                <c:pt idx="267">
                  <c:v>39275.895830000001</c:v>
                </c:pt>
                <c:pt idx="268">
                  <c:v>39275.902780000004</c:v>
                </c:pt>
                <c:pt idx="269">
                  <c:v>39275.909719999996</c:v>
                </c:pt>
                <c:pt idx="270">
                  <c:v>39275.916670000013</c:v>
                </c:pt>
                <c:pt idx="271">
                  <c:v>39275.923609999998</c:v>
                </c:pt>
                <c:pt idx="272">
                  <c:v>39275.930560000001</c:v>
                </c:pt>
                <c:pt idx="273">
                  <c:v>39275.9375</c:v>
                </c:pt>
                <c:pt idx="274">
                  <c:v>39275.944440000007</c:v>
                </c:pt>
                <c:pt idx="275">
                  <c:v>39275.951390000002</c:v>
                </c:pt>
                <c:pt idx="276">
                  <c:v>39275.958330000023</c:v>
                </c:pt>
                <c:pt idx="277">
                  <c:v>39275.965280000004</c:v>
                </c:pt>
                <c:pt idx="278">
                  <c:v>39275.972220000003</c:v>
                </c:pt>
                <c:pt idx="279">
                  <c:v>39275.979169999999</c:v>
                </c:pt>
                <c:pt idx="280">
                  <c:v>39275.986110000013</c:v>
                </c:pt>
                <c:pt idx="281">
                  <c:v>39275.993059999993</c:v>
                </c:pt>
                <c:pt idx="282">
                  <c:v>39276</c:v>
                </c:pt>
                <c:pt idx="283">
                  <c:v>39276.006940000007</c:v>
                </c:pt>
                <c:pt idx="284">
                  <c:v>39276.013890000002</c:v>
                </c:pt>
                <c:pt idx="285">
                  <c:v>39276.020830000001</c:v>
                </c:pt>
                <c:pt idx="286">
                  <c:v>39276.027779999997</c:v>
                </c:pt>
                <c:pt idx="287">
                  <c:v>39276.034719999996</c:v>
                </c:pt>
                <c:pt idx="288">
                  <c:v>39276.041669999999</c:v>
                </c:pt>
                <c:pt idx="289">
                  <c:v>39276.048610000013</c:v>
                </c:pt>
                <c:pt idx="290">
                  <c:v>39276.055560000001</c:v>
                </c:pt>
                <c:pt idx="291">
                  <c:v>39276.0625</c:v>
                </c:pt>
                <c:pt idx="292">
                  <c:v>39276.069439999999</c:v>
                </c:pt>
                <c:pt idx="293">
                  <c:v>39276.076390000002</c:v>
                </c:pt>
                <c:pt idx="294">
                  <c:v>39276.083330000001</c:v>
                </c:pt>
                <c:pt idx="295">
                  <c:v>39276.090280000004</c:v>
                </c:pt>
                <c:pt idx="296">
                  <c:v>39276.097219999996</c:v>
                </c:pt>
                <c:pt idx="297">
                  <c:v>39276.104169999999</c:v>
                </c:pt>
                <c:pt idx="298">
                  <c:v>39276.111109999998</c:v>
                </c:pt>
                <c:pt idx="299">
                  <c:v>39276.118060000001</c:v>
                </c:pt>
                <c:pt idx="300">
                  <c:v>39276.124999999993</c:v>
                </c:pt>
                <c:pt idx="301">
                  <c:v>39276.131939999999</c:v>
                </c:pt>
                <c:pt idx="302">
                  <c:v>39276.138890000002</c:v>
                </c:pt>
                <c:pt idx="303">
                  <c:v>39276.145830000001</c:v>
                </c:pt>
                <c:pt idx="304">
                  <c:v>39276.152780000004</c:v>
                </c:pt>
                <c:pt idx="305">
                  <c:v>39276.159719999996</c:v>
                </c:pt>
                <c:pt idx="306">
                  <c:v>39276.166669999999</c:v>
                </c:pt>
                <c:pt idx="307">
                  <c:v>39276.173609999998</c:v>
                </c:pt>
                <c:pt idx="308">
                  <c:v>39276.180560000001</c:v>
                </c:pt>
                <c:pt idx="309">
                  <c:v>39276.1875</c:v>
                </c:pt>
                <c:pt idx="310">
                  <c:v>39276.194439999999</c:v>
                </c:pt>
                <c:pt idx="311">
                  <c:v>39276.201389999995</c:v>
                </c:pt>
                <c:pt idx="312">
                  <c:v>39276.208330000001</c:v>
                </c:pt>
                <c:pt idx="313">
                  <c:v>39276.215280000004</c:v>
                </c:pt>
                <c:pt idx="314">
                  <c:v>39276.222219999996</c:v>
                </c:pt>
                <c:pt idx="315">
                  <c:v>39276.229169999984</c:v>
                </c:pt>
                <c:pt idx="316">
                  <c:v>39276.236109999998</c:v>
                </c:pt>
                <c:pt idx="317">
                  <c:v>39276.243059999993</c:v>
                </c:pt>
                <c:pt idx="318">
                  <c:v>39276.25</c:v>
                </c:pt>
                <c:pt idx="319">
                  <c:v>39276.256940000007</c:v>
                </c:pt>
                <c:pt idx="320">
                  <c:v>39276.263889999995</c:v>
                </c:pt>
                <c:pt idx="321">
                  <c:v>39276.270830000001</c:v>
                </c:pt>
                <c:pt idx="322">
                  <c:v>39276.277779999997</c:v>
                </c:pt>
                <c:pt idx="323">
                  <c:v>39276.284719999996</c:v>
                </c:pt>
                <c:pt idx="324">
                  <c:v>39276.291669999984</c:v>
                </c:pt>
                <c:pt idx="325">
                  <c:v>39276.298609999998</c:v>
                </c:pt>
                <c:pt idx="326">
                  <c:v>39276.305560000001</c:v>
                </c:pt>
                <c:pt idx="327">
                  <c:v>39276.312500000022</c:v>
                </c:pt>
                <c:pt idx="328">
                  <c:v>39276.319440000007</c:v>
                </c:pt>
                <c:pt idx="329">
                  <c:v>39276.326390000002</c:v>
                </c:pt>
                <c:pt idx="330">
                  <c:v>39276.333330000001</c:v>
                </c:pt>
                <c:pt idx="331">
                  <c:v>39276.340280000011</c:v>
                </c:pt>
                <c:pt idx="332">
                  <c:v>39276.347220000003</c:v>
                </c:pt>
                <c:pt idx="333">
                  <c:v>39276.354170000013</c:v>
                </c:pt>
                <c:pt idx="334">
                  <c:v>39276.361109999998</c:v>
                </c:pt>
                <c:pt idx="335">
                  <c:v>39276.368060000001</c:v>
                </c:pt>
                <c:pt idx="336">
                  <c:v>39276.375</c:v>
                </c:pt>
                <c:pt idx="337">
                  <c:v>39276.381940000007</c:v>
                </c:pt>
                <c:pt idx="338">
                  <c:v>39276.388890000024</c:v>
                </c:pt>
                <c:pt idx="339">
                  <c:v>39276.395830000001</c:v>
                </c:pt>
                <c:pt idx="340">
                  <c:v>39276.402780000004</c:v>
                </c:pt>
                <c:pt idx="341">
                  <c:v>39276.409719999996</c:v>
                </c:pt>
                <c:pt idx="342">
                  <c:v>39276.416670000013</c:v>
                </c:pt>
                <c:pt idx="343">
                  <c:v>39276.423609999998</c:v>
                </c:pt>
                <c:pt idx="344">
                  <c:v>39276.430560000001</c:v>
                </c:pt>
                <c:pt idx="345">
                  <c:v>39276.4375</c:v>
                </c:pt>
                <c:pt idx="346">
                  <c:v>39276.444440000007</c:v>
                </c:pt>
                <c:pt idx="347">
                  <c:v>39276.451390000002</c:v>
                </c:pt>
                <c:pt idx="348">
                  <c:v>39276.458330000023</c:v>
                </c:pt>
                <c:pt idx="349">
                  <c:v>39276.465280000004</c:v>
                </c:pt>
                <c:pt idx="350">
                  <c:v>39276.472220000003</c:v>
                </c:pt>
                <c:pt idx="351">
                  <c:v>39276.479169999999</c:v>
                </c:pt>
                <c:pt idx="352">
                  <c:v>39276.486110000013</c:v>
                </c:pt>
                <c:pt idx="353">
                  <c:v>39276.493059999993</c:v>
                </c:pt>
                <c:pt idx="354">
                  <c:v>39276.5</c:v>
                </c:pt>
                <c:pt idx="355">
                  <c:v>39276.506940000007</c:v>
                </c:pt>
                <c:pt idx="356">
                  <c:v>39276.513890000002</c:v>
                </c:pt>
                <c:pt idx="357">
                  <c:v>39276.520830000001</c:v>
                </c:pt>
                <c:pt idx="358">
                  <c:v>39276.527779999997</c:v>
                </c:pt>
                <c:pt idx="359">
                  <c:v>39276.534719999996</c:v>
                </c:pt>
                <c:pt idx="360">
                  <c:v>39276.541669999999</c:v>
                </c:pt>
                <c:pt idx="361">
                  <c:v>39276.548610000013</c:v>
                </c:pt>
                <c:pt idx="362">
                  <c:v>39276.555560000001</c:v>
                </c:pt>
                <c:pt idx="363">
                  <c:v>39276.5625</c:v>
                </c:pt>
                <c:pt idx="364">
                  <c:v>39276.569439999999</c:v>
                </c:pt>
                <c:pt idx="365">
                  <c:v>39276.576390000002</c:v>
                </c:pt>
                <c:pt idx="366">
                  <c:v>39276.583330000001</c:v>
                </c:pt>
                <c:pt idx="367">
                  <c:v>39276.590280000004</c:v>
                </c:pt>
                <c:pt idx="368">
                  <c:v>39276.597219999996</c:v>
                </c:pt>
                <c:pt idx="369">
                  <c:v>39276.604169999999</c:v>
                </c:pt>
                <c:pt idx="370">
                  <c:v>39276.611109999998</c:v>
                </c:pt>
                <c:pt idx="371">
                  <c:v>39276.618060000001</c:v>
                </c:pt>
                <c:pt idx="372">
                  <c:v>39276.624999999993</c:v>
                </c:pt>
                <c:pt idx="373">
                  <c:v>39276.631939999999</c:v>
                </c:pt>
                <c:pt idx="374">
                  <c:v>39276.638890000002</c:v>
                </c:pt>
                <c:pt idx="375">
                  <c:v>39276.645830000001</c:v>
                </c:pt>
                <c:pt idx="376">
                  <c:v>39276.652780000004</c:v>
                </c:pt>
                <c:pt idx="377">
                  <c:v>39276.659719999996</c:v>
                </c:pt>
                <c:pt idx="378">
                  <c:v>39276.666669999999</c:v>
                </c:pt>
                <c:pt idx="379">
                  <c:v>39276.673609999998</c:v>
                </c:pt>
                <c:pt idx="380">
                  <c:v>39276.680560000001</c:v>
                </c:pt>
                <c:pt idx="381">
                  <c:v>39276.6875</c:v>
                </c:pt>
                <c:pt idx="382">
                  <c:v>39276.694439999999</c:v>
                </c:pt>
                <c:pt idx="383">
                  <c:v>39276.701389999995</c:v>
                </c:pt>
                <c:pt idx="384">
                  <c:v>39276.708330000001</c:v>
                </c:pt>
                <c:pt idx="385">
                  <c:v>39276.715280000004</c:v>
                </c:pt>
                <c:pt idx="386">
                  <c:v>39276.722219999996</c:v>
                </c:pt>
                <c:pt idx="387">
                  <c:v>39276.729169999984</c:v>
                </c:pt>
                <c:pt idx="388">
                  <c:v>39276.736109999998</c:v>
                </c:pt>
                <c:pt idx="389">
                  <c:v>39276.743059999993</c:v>
                </c:pt>
                <c:pt idx="390">
                  <c:v>39276.75</c:v>
                </c:pt>
                <c:pt idx="391">
                  <c:v>39276.756940000007</c:v>
                </c:pt>
                <c:pt idx="392">
                  <c:v>39276.763889999995</c:v>
                </c:pt>
                <c:pt idx="393">
                  <c:v>39276.770830000001</c:v>
                </c:pt>
                <c:pt idx="394">
                  <c:v>39276.777779999997</c:v>
                </c:pt>
                <c:pt idx="395">
                  <c:v>39276.784719999996</c:v>
                </c:pt>
                <c:pt idx="396">
                  <c:v>39276.791669999984</c:v>
                </c:pt>
                <c:pt idx="397">
                  <c:v>39276.798609999998</c:v>
                </c:pt>
                <c:pt idx="398">
                  <c:v>39276.805560000001</c:v>
                </c:pt>
                <c:pt idx="399">
                  <c:v>39276.812500000022</c:v>
                </c:pt>
                <c:pt idx="400">
                  <c:v>39276.819440000007</c:v>
                </c:pt>
                <c:pt idx="401">
                  <c:v>39276.826390000002</c:v>
                </c:pt>
                <c:pt idx="402">
                  <c:v>39276.833330000001</c:v>
                </c:pt>
                <c:pt idx="403">
                  <c:v>39276.840280000011</c:v>
                </c:pt>
                <c:pt idx="404">
                  <c:v>39276.847220000003</c:v>
                </c:pt>
                <c:pt idx="405">
                  <c:v>39276.854170000013</c:v>
                </c:pt>
                <c:pt idx="406">
                  <c:v>39276.861109999998</c:v>
                </c:pt>
                <c:pt idx="407">
                  <c:v>39276.868060000001</c:v>
                </c:pt>
                <c:pt idx="408">
                  <c:v>39276.875</c:v>
                </c:pt>
                <c:pt idx="409">
                  <c:v>39276.881940000007</c:v>
                </c:pt>
                <c:pt idx="410">
                  <c:v>39276.888890000024</c:v>
                </c:pt>
                <c:pt idx="411">
                  <c:v>39276.895830000001</c:v>
                </c:pt>
                <c:pt idx="412">
                  <c:v>39276.902780000004</c:v>
                </c:pt>
                <c:pt idx="413">
                  <c:v>39276.909719999996</c:v>
                </c:pt>
                <c:pt idx="414">
                  <c:v>39276.916670000013</c:v>
                </c:pt>
                <c:pt idx="415">
                  <c:v>39276.923609999998</c:v>
                </c:pt>
                <c:pt idx="416">
                  <c:v>39276.930560000001</c:v>
                </c:pt>
                <c:pt idx="417">
                  <c:v>39276.9375</c:v>
                </c:pt>
                <c:pt idx="418">
                  <c:v>39276.944440000007</c:v>
                </c:pt>
                <c:pt idx="419">
                  <c:v>39276.951390000002</c:v>
                </c:pt>
                <c:pt idx="420">
                  <c:v>39276.958330000023</c:v>
                </c:pt>
                <c:pt idx="421">
                  <c:v>39276.965280000004</c:v>
                </c:pt>
                <c:pt idx="422">
                  <c:v>39276.972220000003</c:v>
                </c:pt>
                <c:pt idx="423">
                  <c:v>39276.979169999999</c:v>
                </c:pt>
                <c:pt idx="424">
                  <c:v>39276.986110000013</c:v>
                </c:pt>
                <c:pt idx="425">
                  <c:v>39276.993059999993</c:v>
                </c:pt>
                <c:pt idx="426">
                  <c:v>39277</c:v>
                </c:pt>
                <c:pt idx="427">
                  <c:v>39277.006940000007</c:v>
                </c:pt>
                <c:pt idx="428">
                  <c:v>39277.013890000002</c:v>
                </c:pt>
                <c:pt idx="429">
                  <c:v>39277.020830000001</c:v>
                </c:pt>
                <c:pt idx="430">
                  <c:v>39277.027779999997</c:v>
                </c:pt>
                <c:pt idx="431">
                  <c:v>39277.034719999996</c:v>
                </c:pt>
                <c:pt idx="432">
                  <c:v>39277.041669999999</c:v>
                </c:pt>
                <c:pt idx="433">
                  <c:v>39277.048610000013</c:v>
                </c:pt>
                <c:pt idx="434">
                  <c:v>39277.055560000001</c:v>
                </c:pt>
                <c:pt idx="435">
                  <c:v>39277.0625</c:v>
                </c:pt>
                <c:pt idx="436">
                  <c:v>39277.069439999999</c:v>
                </c:pt>
                <c:pt idx="437">
                  <c:v>39277.076390000002</c:v>
                </c:pt>
                <c:pt idx="438">
                  <c:v>39277.083330000001</c:v>
                </c:pt>
                <c:pt idx="439">
                  <c:v>39277.090280000004</c:v>
                </c:pt>
                <c:pt idx="440">
                  <c:v>39277.097219999996</c:v>
                </c:pt>
                <c:pt idx="441">
                  <c:v>39277.104169999999</c:v>
                </c:pt>
                <c:pt idx="442">
                  <c:v>39277.111109999998</c:v>
                </c:pt>
                <c:pt idx="443">
                  <c:v>39277.118060000001</c:v>
                </c:pt>
                <c:pt idx="444">
                  <c:v>39277.124999999993</c:v>
                </c:pt>
                <c:pt idx="445">
                  <c:v>39277.131939999999</c:v>
                </c:pt>
                <c:pt idx="446">
                  <c:v>39277.138890000002</c:v>
                </c:pt>
                <c:pt idx="447">
                  <c:v>39277.145830000001</c:v>
                </c:pt>
                <c:pt idx="448">
                  <c:v>39277.152780000004</c:v>
                </c:pt>
                <c:pt idx="449">
                  <c:v>39277.159719999996</c:v>
                </c:pt>
                <c:pt idx="450">
                  <c:v>39277.166669999999</c:v>
                </c:pt>
                <c:pt idx="451">
                  <c:v>39277.173609999998</c:v>
                </c:pt>
                <c:pt idx="452">
                  <c:v>39277.180560000001</c:v>
                </c:pt>
                <c:pt idx="453">
                  <c:v>39277.1875</c:v>
                </c:pt>
                <c:pt idx="454">
                  <c:v>39277.194439999999</c:v>
                </c:pt>
                <c:pt idx="455">
                  <c:v>39277.201389999995</c:v>
                </c:pt>
                <c:pt idx="456">
                  <c:v>39277.208330000001</c:v>
                </c:pt>
                <c:pt idx="457">
                  <c:v>39277.215280000004</c:v>
                </c:pt>
                <c:pt idx="458">
                  <c:v>39277.222219999996</c:v>
                </c:pt>
                <c:pt idx="459">
                  <c:v>39277.229169999984</c:v>
                </c:pt>
                <c:pt idx="460">
                  <c:v>39277.236109999998</c:v>
                </c:pt>
                <c:pt idx="461">
                  <c:v>39277.243059999993</c:v>
                </c:pt>
                <c:pt idx="462">
                  <c:v>39277.25</c:v>
                </c:pt>
                <c:pt idx="463">
                  <c:v>39277.256940000007</c:v>
                </c:pt>
                <c:pt idx="464">
                  <c:v>39277.263889999995</c:v>
                </c:pt>
                <c:pt idx="465">
                  <c:v>39277.270830000001</c:v>
                </c:pt>
                <c:pt idx="466">
                  <c:v>39277.277779999997</c:v>
                </c:pt>
                <c:pt idx="467">
                  <c:v>39277.284719999996</c:v>
                </c:pt>
                <c:pt idx="468">
                  <c:v>39277.291669999984</c:v>
                </c:pt>
                <c:pt idx="469">
                  <c:v>39277.298609999998</c:v>
                </c:pt>
                <c:pt idx="470">
                  <c:v>39277.305560000001</c:v>
                </c:pt>
                <c:pt idx="471">
                  <c:v>39277.312500000022</c:v>
                </c:pt>
                <c:pt idx="472">
                  <c:v>39277.319440000007</c:v>
                </c:pt>
                <c:pt idx="473">
                  <c:v>39277.326390000002</c:v>
                </c:pt>
                <c:pt idx="474">
                  <c:v>39277.333330000001</c:v>
                </c:pt>
                <c:pt idx="475">
                  <c:v>39277.340280000011</c:v>
                </c:pt>
                <c:pt idx="476">
                  <c:v>39277.347220000003</c:v>
                </c:pt>
                <c:pt idx="477">
                  <c:v>39277.354170000013</c:v>
                </c:pt>
                <c:pt idx="478">
                  <c:v>39277.361109999998</c:v>
                </c:pt>
                <c:pt idx="479">
                  <c:v>39277.368060000001</c:v>
                </c:pt>
                <c:pt idx="480">
                  <c:v>39277.375</c:v>
                </c:pt>
                <c:pt idx="481">
                  <c:v>39277.381940000007</c:v>
                </c:pt>
                <c:pt idx="482">
                  <c:v>39277.388890000024</c:v>
                </c:pt>
                <c:pt idx="483">
                  <c:v>39277.395830000001</c:v>
                </c:pt>
                <c:pt idx="484">
                  <c:v>39277.402780000004</c:v>
                </c:pt>
                <c:pt idx="485">
                  <c:v>39277.409719999996</c:v>
                </c:pt>
                <c:pt idx="486">
                  <c:v>39277.416670000013</c:v>
                </c:pt>
                <c:pt idx="487">
                  <c:v>39277.423609999998</c:v>
                </c:pt>
                <c:pt idx="488">
                  <c:v>39277.430560000001</c:v>
                </c:pt>
                <c:pt idx="489">
                  <c:v>39277.4375</c:v>
                </c:pt>
                <c:pt idx="490">
                  <c:v>39277.444440000007</c:v>
                </c:pt>
                <c:pt idx="491">
                  <c:v>39277.451390000002</c:v>
                </c:pt>
                <c:pt idx="492">
                  <c:v>39277.458330000023</c:v>
                </c:pt>
                <c:pt idx="493">
                  <c:v>39277.465280000004</c:v>
                </c:pt>
                <c:pt idx="494">
                  <c:v>39277.472220000003</c:v>
                </c:pt>
                <c:pt idx="495">
                  <c:v>39277.479169999999</c:v>
                </c:pt>
                <c:pt idx="496">
                  <c:v>39277.486110000013</c:v>
                </c:pt>
                <c:pt idx="497">
                  <c:v>39277.493059999993</c:v>
                </c:pt>
                <c:pt idx="498">
                  <c:v>39277.5</c:v>
                </c:pt>
                <c:pt idx="499">
                  <c:v>39277.506940000007</c:v>
                </c:pt>
                <c:pt idx="500">
                  <c:v>39277.513890000002</c:v>
                </c:pt>
                <c:pt idx="501">
                  <c:v>39277.520830000001</c:v>
                </c:pt>
                <c:pt idx="502">
                  <c:v>39277.527779999997</c:v>
                </c:pt>
                <c:pt idx="503">
                  <c:v>39277.534719999996</c:v>
                </c:pt>
                <c:pt idx="504">
                  <c:v>39277.541669999999</c:v>
                </c:pt>
                <c:pt idx="505">
                  <c:v>39277.548610000013</c:v>
                </c:pt>
                <c:pt idx="506">
                  <c:v>39277.555560000001</c:v>
                </c:pt>
                <c:pt idx="507">
                  <c:v>39277.5625</c:v>
                </c:pt>
                <c:pt idx="508">
                  <c:v>39277.569439999999</c:v>
                </c:pt>
                <c:pt idx="509">
                  <c:v>39277.576390000002</c:v>
                </c:pt>
                <c:pt idx="510">
                  <c:v>39277.583330000001</c:v>
                </c:pt>
                <c:pt idx="511">
                  <c:v>39277.590280000004</c:v>
                </c:pt>
                <c:pt idx="512">
                  <c:v>39277.597219999996</c:v>
                </c:pt>
                <c:pt idx="513">
                  <c:v>39277.604169999999</c:v>
                </c:pt>
                <c:pt idx="514">
                  <c:v>39277.611109999998</c:v>
                </c:pt>
                <c:pt idx="515">
                  <c:v>39277.618060000001</c:v>
                </c:pt>
                <c:pt idx="516">
                  <c:v>39277.624999999993</c:v>
                </c:pt>
                <c:pt idx="517">
                  <c:v>39277.631939999999</c:v>
                </c:pt>
                <c:pt idx="518">
                  <c:v>39277.638890000002</c:v>
                </c:pt>
                <c:pt idx="519">
                  <c:v>39277.645830000001</c:v>
                </c:pt>
                <c:pt idx="520">
                  <c:v>39277.652780000004</c:v>
                </c:pt>
                <c:pt idx="521">
                  <c:v>39277.659719999996</c:v>
                </c:pt>
                <c:pt idx="522">
                  <c:v>39277.666669999999</c:v>
                </c:pt>
                <c:pt idx="523">
                  <c:v>39277.673609999998</c:v>
                </c:pt>
                <c:pt idx="524">
                  <c:v>39277.680560000001</c:v>
                </c:pt>
                <c:pt idx="525">
                  <c:v>39277.6875</c:v>
                </c:pt>
                <c:pt idx="526">
                  <c:v>39277.694439999999</c:v>
                </c:pt>
                <c:pt idx="527">
                  <c:v>39277.701389999995</c:v>
                </c:pt>
                <c:pt idx="528">
                  <c:v>39277.708330000001</c:v>
                </c:pt>
                <c:pt idx="529">
                  <c:v>39277.715280000004</c:v>
                </c:pt>
                <c:pt idx="530">
                  <c:v>39277.722219999996</c:v>
                </c:pt>
                <c:pt idx="531">
                  <c:v>39277.729169999984</c:v>
                </c:pt>
                <c:pt idx="532">
                  <c:v>39277.736109999998</c:v>
                </c:pt>
                <c:pt idx="533">
                  <c:v>39277.743059999993</c:v>
                </c:pt>
                <c:pt idx="534">
                  <c:v>39277.75</c:v>
                </c:pt>
                <c:pt idx="535">
                  <c:v>39277.756940000007</c:v>
                </c:pt>
                <c:pt idx="536">
                  <c:v>39277.763889999995</c:v>
                </c:pt>
                <c:pt idx="537">
                  <c:v>39277.770830000001</c:v>
                </c:pt>
                <c:pt idx="538">
                  <c:v>39277.777779999997</c:v>
                </c:pt>
                <c:pt idx="539">
                  <c:v>39277.784719999996</c:v>
                </c:pt>
                <c:pt idx="540">
                  <c:v>39277.791669999984</c:v>
                </c:pt>
                <c:pt idx="541">
                  <c:v>39277.798609999998</c:v>
                </c:pt>
                <c:pt idx="542">
                  <c:v>39277.805560000001</c:v>
                </c:pt>
                <c:pt idx="543">
                  <c:v>39277.812500000022</c:v>
                </c:pt>
                <c:pt idx="544">
                  <c:v>39277.819440000007</c:v>
                </c:pt>
                <c:pt idx="545">
                  <c:v>39277.826390000002</c:v>
                </c:pt>
                <c:pt idx="546">
                  <c:v>39277.833330000001</c:v>
                </c:pt>
                <c:pt idx="547">
                  <c:v>39277.840280000011</c:v>
                </c:pt>
                <c:pt idx="548">
                  <c:v>39277.847220000003</c:v>
                </c:pt>
                <c:pt idx="549">
                  <c:v>39277.854170000013</c:v>
                </c:pt>
                <c:pt idx="550">
                  <c:v>39277.861109999998</c:v>
                </c:pt>
                <c:pt idx="551">
                  <c:v>39277.868060000001</c:v>
                </c:pt>
                <c:pt idx="552">
                  <c:v>39277.875</c:v>
                </c:pt>
                <c:pt idx="553">
                  <c:v>39277.881940000007</c:v>
                </c:pt>
                <c:pt idx="554">
                  <c:v>39277.888890000024</c:v>
                </c:pt>
                <c:pt idx="555">
                  <c:v>39277.895830000001</c:v>
                </c:pt>
                <c:pt idx="556">
                  <c:v>39277.902780000004</c:v>
                </c:pt>
                <c:pt idx="557">
                  <c:v>39277.909719999996</c:v>
                </c:pt>
                <c:pt idx="558">
                  <c:v>39277.916670000013</c:v>
                </c:pt>
                <c:pt idx="559">
                  <c:v>39277.923609999998</c:v>
                </c:pt>
                <c:pt idx="560">
                  <c:v>39277.930560000001</c:v>
                </c:pt>
                <c:pt idx="561">
                  <c:v>39277.9375</c:v>
                </c:pt>
                <c:pt idx="562">
                  <c:v>39277.944440000007</c:v>
                </c:pt>
                <c:pt idx="563">
                  <c:v>39277.951390000002</c:v>
                </c:pt>
                <c:pt idx="564">
                  <c:v>39277.958330000023</c:v>
                </c:pt>
                <c:pt idx="565">
                  <c:v>39277.965280000004</c:v>
                </c:pt>
                <c:pt idx="566">
                  <c:v>39277.972220000003</c:v>
                </c:pt>
                <c:pt idx="567">
                  <c:v>39277.979169999999</c:v>
                </c:pt>
                <c:pt idx="568">
                  <c:v>39277.986110000013</c:v>
                </c:pt>
                <c:pt idx="569">
                  <c:v>39277.993059999993</c:v>
                </c:pt>
                <c:pt idx="570">
                  <c:v>39278</c:v>
                </c:pt>
                <c:pt idx="571">
                  <c:v>39278.006940000007</c:v>
                </c:pt>
                <c:pt idx="572">
                  <c:v>39278.013890000002</c:v>
                </c:pt>
                <c:pt idx="573">
                  <c:v>39278.020830000001</c:v>
                </c:pt>
                <c:pt idx="574">
                  <c:v>39278.027779999997</c:v>
                </c:pt>
                <c:pt idx="575">
                  <c:v>39278.034719999996</c:v>
                </c:pt>
                <c:pt idx="576">
                  <c:v>39278.041669999999</c:v>
                </c:pt>
                <c:pt idx="577">
                  <c:v>39278.048610000013</c:v>
                </c:pt>
                <c:pt idx="578">
                  <c:v>39278.055560000001</c:v>
                </c:pt>
                <c:pt idx="579">
                  <c:v>39278.0625</c:v>
                </c:pt>
                <c:pt idx="580">
                  <c:v>39278.069439999999</c:v>
                </c:pt>
                <c:pt idx="581">
                  <c:v>39278.076390000002</c:v>
                </c:pt>
                <c:pt idx="582">
                  <c:v>39278.083330000001</c:v>
                </c:pt>
                <c:pt idx="583">
                  <c:v>39278.090280000004</c:v>
                </c:pt>
                <c:pt idx="584">
                  <c:v>39278.097219999996</c:v>
                </c:pt>
                <c:pt idx="585">
                  <c:v>39278.104169999999</c:v>
                </c:pt>
                <c:pt idx="586">
                  <c:v>39278.111109999998</c:v>
                </c:pt>
                <c:pt idx="587">
                  <c:v>39278.118060000001</c:v>
                </c:pt>
                <c:pt idx="588">
                  <c:v>39278.124999999993</c:v>
                </c:pt>
                <c:pt idx="589">
                  <c:v>39278.131939999999</c:v>
                </c:pt>
                <c:pt idx="590">
                  <c:v>39278.138890000002</c:v>
                </c:pt>
                <c:pt idx="591">
                  <c:v>39278.145830000001</c:v>
                </c:pt>
                <c:pt idx="592">
                  <c:v>39278.152780000004</c:v>
                </c:pt>
                <c:pt idx="593">
                  <c:v>39278.159719999996</c:v>
                </c:pt>
                <c:pt idx="594">
                  <c:v>39278.166669999999</c:v>
                </c:pt>
                <c:pt idx="595">
                  <c:v>39278.173609999998</c:v>
                </c:pt>
                <c:pt idx="596">
                  <c:v>39278.180560000001</c:v>
                </c:pt>
                <c:pt idx="597">
                  <c:v>39278.1875</c:v>
                </c:pt>
                <c:pt idx="598">
                  <c:v>39278.194439999999</c:v>
                </c:pt>
                <c:pt idx="599">
                  <c:v>39278.201389999995</c:v>
                </c:pt>
                <c:pt idx="600">
                  <c:v>39278.208330000001</c:v>
                </c:pt>
                <c:pt idx="601">
                  <c:v>39278.215280000004</c:v>
                </c:pt>
                <c:pt idx="602">
                  <c:v>39278.222219999996</c:v>
                </c:pt>
                <c:pt idx="603">
                  <c:v>39278.229169999984</c:v>
                </c:pt>
                <c:pt idx="604">
                  <c:v>39278.236109999998</c:v>
                </c:pt>
                <c:pt idx="605">
                  <c:v>39278.243059999993</c:v>
                </c:pt>
                <c:pt idx="606">
                  <c:v>39278.25</c:v>
                </c:pt>
                <c:pt idx="607">
                  <c:v>39278.256940000007</c:v>
                </c:pt>
                <c:pt idx="608">
                  <c:v>39278.263889999995</c:v>
                </c:pt>
                <c:pt idx="609">
                  <c:v>39278.270830000001</c:v>
                </c:pt>
                <c:pt idx="610">
                  <c:v>39278.277779999997</c:v>
                </c:pt>
                <c:pt idx="611">
                  <c:v>39278.284719999996</c:v>
                </c:pt>
                <c:pt idx="612">
                  <c:v>39278.291669999984</c:v>
                </c:pt>
                <c:pt idx="613">
                  <c:v>39278.298609999998</c:v>
                </c:pt>
                <c:pt idx="614">
                  <c:v>39278.305560000001</c:v>
                </c:pt>
                <c:pt idx="615">
                  <c:v>39278.312500000022</c:v>
                </c:pt>
                <c:pt idx="616">
                  <c:v>39278.319440000007</c:v>
                </c:pt>
                <c:pt idx="617">
                  <c:v>39278.326390000002</c:v>
                </c:pt>
                <c:pt idx="618">
                  <c:v>39278.333330000001</c:v>
                </c:pt>
                <c:pt idx="619">
                  <c:v>39278.340280000011</c:v>
                </c:pt>
                <c:pt idx="620">
                  <c:v>39278.347220000003</c:v>
                </c:pt>
                <c:pt idx="621">
                  <c:v>39278.354170000013</c:v>
                </c:pt>
                <c:pt idx="622">
                  <c:v>39278.361109999998</c:v>
                </c:pt>
                <c:pt idx="623">
                  <c:v>39278.368060000001</c:v>
                </c:pt>
                <c:pt idx="624">
                  <c:v>39278.375</c:v>
                </c:pt>
                <c:pt idx="625">
                  <c:v>39278.381940000007</c:v>
                </c:pt>
                <c:pt idx="626">
                  <c:v>39278.388890000024</c:v>
                </c:pt>
                <c:pt idx="627">
                  <c:v>39278.395830000001</c:v>
                </c:pt>
                <c:pt idx="628">
                  <c:v>39278.402780000004</c:v>
                </c:pt>
                <c:pt idx="629">
                  <c:v>39278.409719999996</c:v>
                </c:pt>
                <c:pt idx="630">
                  <c:v>39278.416670000013</c:v>
                </c:pt>
                <c:pt idx="631">
                  <c:v>39278.423609999998</c:v>
                </c:pt>
                <c:pt idx="632">
                  <c:v>39278.430560000001</c:v>
                </c:pt>
                <c:pt idx="633">
                  <c:v>39278.4375</c:v>
                </c:pt>
                <c:pt idx="634">
                  <c:v>39278.444440000007</c:v>
                </c:pt>
                <c:pt idx="635">
                  <c:v>39278.451390000002</c:v>
                </c:pt>
                <c:pt idx="636">
                  <c:v>39278.458330000023</c:v>
                </c:pt>
                <c:pt idx="637">
                  <c:v>39278.465280000004</c:v>
                </c:pt>
                <c:pt idx="638">
                  <c:v>39278.472220000003</c:v>
                </c:pt>
                <c:pt idx="639">
                  <c:v>39278.479169999999</c:v>
                </c:pt>
                <c:pt idx="640">
                  <c:v>39278.486110000013</c:v>
                </c:pt>
                <c:pt idx="641">
                  <c:v>39278.493059999993</c:v>
                </c:pt>
                <c:pt idx="642">
                  <c:v>39278.5</c:v>
                </c:pt>
                <c:pt idx="643">
                  <c:v>39278.506940000007</c:v>
                </c:pt>
                <c:pt idx="644">
                  <c:v>39278.513890000002</c:v>
                </c:pt>
                <c:pt idx="645">
                  <c:v>39278.520830000001</c:v>
                </c:pt>
                <c:pt idx="646">
                  <c:v>39278.527779999997</c:v>
                </c:pt>
                <c:pt idx="647">
                  <c:v>39278.534719999996</c:v>
                </c:pt>
                <c:pt idx="648">
                  <c:v>39278.541669999999</c:v>
                </c:pt>
                <c:pt idx="649">
                  <c:v>39278.548610000013</c:v>
                </c:pt>
                <c:pt idx="650">
                  <c:v>39278.555560000001</c:v>
                </c:pt>
                <c:pt idx="651">
                  <c:v>39278.5625</c:v>
                </c:pt>
                <c:pt idx="652">
                  <c:v>39278.569439999999</c:v>
                </c:pt>
                <c:pt idx="653">
                  <c:v>39278.576390000002</c:v>
                </c:pt>
                <c:pt idx="654">
                  <c:v>39278.583330000001</c:v>
                </c:pt>
                <c:pt idx="655">
                  <c:v>39278.590280000004</c:v>
                </c:pt>
                <c:pt idx="656">
                  <c:v>39278.597219999996</c:v>
                </c:pt>
                <c:pt idx="657">
                  <c:v>39278.604169999999</c:v>
                </c:pt>
                <c:pt idx="658">
                  <c:v>39278.611109999998</c:v>
                </c:pt>
                <c:pt idx="659">
                  <c:v>39278.618060000001</c:v>
                </c:pt>
                <c:pt idx="660">
                  <c:v>39278.624999999993</c:v>
                </c:pt>
                <c:pt idx="661">
                  <c:v>39278.631939999999</c:v>
                </c:pt>
                <c:pt idx="662">
                  <c:v>39278.638890000002</c:v>
                </c:pt>
                <c:pt idx="663">
                  <c:v>39278.645830000001</c:v>
                </c:pt>
                <c:pt idx="664">
                  <c:v>39278.652780000004</c:v>
                </c:pt>
                <c:pt idx="665">
                  <c:v>39278.659719999996</c:v>
                </c:pt>
                <c:pt idx="666">
                  <c:v>39278.666669999999</c:v>
                </c:pt>
                <c:pt idx="667">
                  <c:v>39278.673609999998</c:v>
                </c:pt>
                <c:pt idx="668">
                  <c:v>39278.680560000001</c:v>
                </c:pt>
                <c:pt idx="669">
                  <c:v>39278.6875</c:v>
                </c:pt>
                <c:pt idx="670">
                  <c:v>39278.694439999999</c:v>
                </c:pt>
                <c:pt idx="671">
                  <c:v>39278.701389999995</c:v>
                </c:pt>
                <c:pt idx="672">
                  <c:v>39278.708330000001</c:v>
                </c:pt>
                <c:pt idx="673">
                  <c:v>39278.715280000004</c:v>
                </c:pt>
                <c:pt idx="674">
                  <c:v>39278.722219999996</c:v>
                </c:pt>
                <c:pt idx="675">
                  <c:v>39278.729169999984</c:v>
                </c:pt>
                <c:pt idx="676">
                  <c:v>39278.736109999998</c:v>
                </c:pt>
                <c:pt idx="677">
                  <c:v>39278.743059999993</c:v>
                </c:pt>
                <c:pt idx="678">
                  <c:v>39278.75</c:v>
                </c:pt>
                <c:pt idx="679">
                  <c:v>39278.756940000007</c:v>
                </c:pt>
                <c:pt idx="680">
                  <c:v>39278.763889999995</c:v>
                </c:pt>
                <c:pt idx="681">
                  <c:v>39278.770830000001</c:v>
                </c:pt>
                <c:pt idx="682">
                  <c:v>39278.777779999997</c:v>
                </c:pt>
                <c:pt idx="683">
                  <c:v>39278.784719999996</c:v>
                </c:pt>
                <c:pt idx="684">
                  <c:v>39278.791669999984</c:v>
                </c:pt>
                <c:pt idx="685">
                  <c:v>39278.798609999998</c:v>
                </c:pt>
                <c:pt idx="686">
                  <c:v>39278.805560000001</c:v>
                </c:pt>
                <c:pt idx="687">
                  <c:v>39278.812500000022</c:v>
                </c:pt>
                <c:pt idx="688">
                  <c:v>39278.819440000007</c:v>
                </c:pt>
                <c:pt idx="689">
                  <c:v>39278.826390000002</c:v>
                </c:pt>
                <c:pt idx="690">
                  <c:v>39278.833330000001</c:v>
                </c:pt>
                <c:pt idx="691">
                  <c:v>39278.840280000011</c:v>
                </c:pt>
                <c:pt idx="692">
                  <c:v>39278.847220000003</c:v>
                </c:pt>
                <c:pt idx="693">
                  <c:v>39278.854170000013</c:v>
                </c:pt>
                <c:pt idx="694">
                  <c:v>39278.861109999998</c:v>
                </c:pt>
                <c:pt idx="695">
                  <c:v>39278.868060000001</c:v>
                </c:pt>
                <c:pt idx="696">
                  <c:v>39278.875</c:v>
                </c:pt>
                <c:pt idx="697">
                  <c:v>39278.881940000007</c:v>
                </c:pt>
                <c:pt idx="698">
                  <c:v>39278.888890000024</c:v>
                </c:pt>
                <c:pt idx="699">
                  <c:v>39278.895830000001</c:v>
                </c:pt>
                <c:pt idx="700">
                  <c:v>39278.902780000004</c:v>
                </c:pt>
                <c:pt idx="701">
                  <c:v>39278.909719999996</c:v>
                </c:pt>
                <c:pt idx="702">
                  <c:v>39278.916670000013</c:v>
                </c:pt>
                <c:pt idx="703">
                  <c:v>39278.923609999998</c:v>
                </c:pt>
                <c:pt idx="704">
                  <c:v>39278.930560000001</c:v>
                </c:pt>
                <c:pt idx="705">
                  <c:v>39278.9375</c:v>
                </c:pt>
                <c:pt idx="706">
                  <c:v>39278.944440000007</c:v>
                </c:pt>
                <c:pt idx="707">
                  <c:v>39278.951390000002</c:v>
                </c:pt>
                <c:pt idx="708">
                  <c:v>39278.958330000023</c:v>
                </c:pt>
                <c:pt idx="709">
                  <c:v>39278.965280000004</c:v>
                </c:pt>
                <c:pt idx="710">
                  <c:v>39278.972220000003</c:v>
                </c:pt>
                <c:pt idx="711">
                  <c:v>39278.979169999999</c:v>
                </c:pt>
                <c:pt idx="712">
                  <c:v>39278.986110000013</c:v>
                </c:pt>
                <c:pt idx="713">
                  <c:v>39278.993059999993</c:v>
                </c:pt>
                <c:pt idx="714">
                  <c:v>39279</c:v>
                </c:pt>
                <c:pt idx="715">
                  <c:v>39279.006940000007</c:v>
                </c:pt>
                <c:pt idx="716">
                  <c:v>39279.013890000002</c:v>
                </c:pt>
                <c:pt idx="717">
                  <c:v>39279.020830000001</c:v>
                </c:pt>
                <c:pt idx="718">
                  <c:v>39279.027779999997</c:v>
                </c:pt>
                <c:pt idx="719">
                  <c:v>39279.034719999996</c:v>
                </c:pt>
                <c:pt idx="720">
                  <c:v>39279.041669999999</c:v>
                </c:pt>
                <c:pt idx="721">
                  <c:v>39279.048610000013</c:v>
                </c:pt>
                <c:pt idx="722">
                  <c:v>39279.055560000001</c:v>
                </c:pt>
                <c:pt idx="723">
                  <c:v>39279.0625</c:v>
                </c:pt>
                <c:pt idx="724">
                  <c:v>39279.069439999999</c:v>
                </c:pt>
                <c:pt idx="725">
                  <c:v>39279.076390000002</c:v>
                </c:pt>
                <c:pt idx="726">
                  <c:v>39279.083330000001</c:v>
                </c:pt>
                <c:pt idx="727">
                  <c:v>39279.090280000004</c:v>
                </c:pt>
                <c:pt idx="728">
                  <c:v>39279.097219999996</c:v>
                </c:pt>
                <c:pt idx="729">
                  <c:v>39279.104169999999</c:v>
                </c:pt>
                <c:pt idx="730">
                  <c:v>39279.111109999998</c:v>
                </c:pt>
                <c:pt idx="731">
                  <c:v>39279.118060000001</c:v>
                </c:pt>
                <c:pt idx="732">
                  <c:v>39279.124999999993</c:v>
                </c:pt>
                <c:pt idx="733">
                  <c:v>39279.131939999999</c:v>
                </c:pt>
                <c:pt idx="734">
                  <c:v>39279.138890000002</c:v>
                </c:pt>
                <c:pt idx="735">
                  <c:v>39279.145830000001</c:v>
                </c:pt>
                <c:pt idx="736">
                  <c:v>39279.152780000004</c:v>
                </c:pt>
                <c:pt idx="737">
                  <c:v>39279.159719999996</c:v>
                </c:pt>
                <c:pt idx="738">
                  <c:v>39279.166669999999</c:v>
                </c:pt>
                <c:pt idx="739">
                  <c:v>39279.173609999998</c:v>
                </c:pt>
                <c:pt idx="740">
                  <c:v>39279.180560000001</c:v>
                </c:pt>
                <c:pt idx="741">
                  <c:v>39279.1875</c:v>
                </c:pt>
                <c:pt idx="742">
                  <c:v>39279.194439999999</c:v>
                </c:pt>
                <c:pt idx="743">
                  <c:v>39279.201389999995</c:v>
                </c:pt>
                <c:pt idx="744">
                  <c:v>39279.208330000001</c:v>
                </c:pt>
                <c:pt idx="745">
                  <c:v>39279.215280000004</c:v>
                </c:pt>
                <c:pt idx="746">
                  <c:v>39279.222219999996</c:v>
                </c:pt>
                <c:pt idx="747">
                  <c:v>39279.229169999984</c:v>
                </c:pt>
                <c:pt idx="748">
                  <c:v>39279.236109999998</c:v>
                </c:pt>
                <c:pt idx="749">
                  <c:v>39279.243059999993</c:v>
                </c:pt>
                <c:pt idx="750">
                  <c:v>39279.25</c:v>
                </c:pt>
                <c:pt idx="751">
                  <c:v>39279.256940000007</c:v>
                </c:pt>
                <c:pt idx="752">
                  <c:v>39279.263889999995</c:v>
                </c:pt>
                <c:pt idx="753">
                  <c:v>39279.270830000001</c:v>
                </c:pt>
                <c:pt idx="754">
                  <c:v>39279.277779999997</c:v>
                </c:pt>
                <c:pt idx="755">
                  <c:v>39279.284719999996</c:v>
                </c:pt>
                <c:pt idx="756">
                  <c:v>39279.291669999984</c:v>
                </c:pt>
                <c:pt idx="757">
                  <c:v>39279.298609999998</c:v>
                </c:pt>
                <c:pt idx="758">
                  <c:v>39279.305560000001</c:v>
                </c:pt>
                <c:pt idx="759">
                  <c:v>39279.312500000022</c:v>
                </c:pt>
                <c:pt idx="760">
                  <c:v>39279.319440000007</c:v>
                </c:pt>
                <c:pt idx="761">
                  <c:v>39279.326390000002</c:v>
                </c:pt>
                <c:pt idx="762">
                  <c:v>39279.333330000001</c:v>
                </c:pt>
                <c:pt idx="763">
                  <c:v>39279.340280000011</c:v>
                </c:pt>
                <c:pt idx="764">
                  <c:v>39279.347220000003</c:v>
                </c:pt>
                <c:pt idx="765">
                  <c:v>39279.354170000013</c:v>
                </c:pt>
                <c:pt idx="766">
                  <c:v>39279.361109999998</c:v>
                </c:pt>
                <c:pt idx="767">
                  <c:v>39279.368060000001</c:v>
                </c:pt>
                <c:pt idx="768">
                  <c:v>39279.375</c:v>
                </c:pt>
                <c:pt idx="769">
                  <c:v>39279.381940000007</c:v>
                </c:pt>
                <c:pt idx="770">
                  <c:v>39279.388890000024</c:v>
                </c:pt>
                <c:pt idx="771">
                  <c:v>39279.395830000001</c:v>
                </c:pt>
                <c:pt idx="772">
                  <c:v>39279.402780000004</c:v>
                </c:pt>
                <c:pt idx="773">
                  <c:v>39279.409719999996</c:v>
                </c:pt>
                <c:pt idx="774">
                  <c:v>39279.416670000013</c:v>
                </c:pt>
                <c:pt idx="775">
                  <c:v>39279.423609999998</c:v>
                </c:pt>
                <c:pt idx="776">
                  <c:v>39279.430560000001</c:v>
                </c:pt>
                <c:pt idx="777">
                  <c:v>39279.4375</c:v>
                </c:pt>
                <c:pt idx="778">
                  <c:v>39279.444440000007</c:v>
                </c:pt>
                <c:pt idx="779">
                  <c:v>39279.451390000002</c:v>
                </c:pt>
                <c:pt idx="780">
                  <c:v>39279.458330000023</c:v>
                </c:pt>
                <c:pt idx="781">
                  <c:v>39279.465280000004</c:v>
                </c:pt>
                <c:pt idx="782">
                  <c:v>39279.472220000003</c:v>
                </c:pt>
                <c:pt idx="783">
                  <c:v>39279.479169999999</c:v>
                </c:pt>
                <c:pt idx="784">
                  <c:v>39279.486110000013</c:v>
                </c:pt>
                <c:pt idx="785">
                  <c:v>39279.493059999993</c:v>
                </c:pt>
                <c:pt idx="786">
                  <c:v>39279.5</c:v>
                </c:pt>
                <c:pt idx="787">
                  <c:v>39279.506940000007</c:v>
                </c:pt>
                <c:pt idx="788">
                  <c:v>39279.513890000002</c:v>
                </c:pt>
                <c:pt idx="789">
                  <c:v>39279.520830000001</c:v>
                </c:pt>
                <c:pt idx="790">
                  <c:v>39279.527779999997</c:v>
                </c:pt>
                <c:pt idx="791">
                  <c:v>39279.534719999996</c:v>
                </c:pt>
                <c:pt idx="792">
                  <c:v>39279.541669999999</c:v>
                </c:pt>
                <c:pt idx="793">
                  <c:v>39279.548610000013</c:v>
                </c:pt>
                <c:pt idx="794">
                  <c:v>39279.555560000001</c:v>
                </c:pt>
                <c:pt idx="795">
                  <c:v>39279.5625</c:v>
                </c:pt>
                <c:pt idx="796">
                  <c:v>39279.569439999999</c:v>
                </c:pt>
                <c:pt idx="797">
                  <c:v>39279.576390000002</c:v>
                </c:pt>
                <c:pt idx="798">
                  <c:v>39279.583330000001</c:v>
                </c:pt>
                <c:pt idx="799">
                  <c:v>39279.590280000004</c:v>
                </c:pt>
                <c:pt idx="800">
                  <c:v>39279.597219999996</c:v>
                </c:pt>
                <c:pt idx="801">
                  <c:v>39279.604169999999</c:v>
                </c:pt>
                <c:pt idx="802">
                  <c:v>39279.611109999998</c:v>
                </c:pt>
                <c:pt idx="803">
                  <c:v>39279.618060000001</c:v>
                </c:pt>
                <c:pt idx="804">
                  <c:v>39279.624999999993</c:v>
                </c:pt>
                <c:pt idx="805">
                  <c:v>39279.631939999999</c:v>
                </c:pt>
                <c:pt idx="806">
                  <c:v>39279.638890000002</c:v>
                </c:pt>
                <c:pt idx="807">
                  <c:v>39279.645830000001</c:v>
                </c:pt>
                <c:pt idx="808">
                  <c:v>39279.652780000004</c:v>
                </c:pt>
                <c:pt idx="809">
                  <c:v>39279.659719999996</c:v>
                </c:pt>
                <c:pt idx="810">
                  <c:v>39279.666669999999</c:v>
                </c:pt>
                <c:pt idx="811">
                  <c:v>39279.673609999998</c:v>
                </c:pt>
                <c:pt idx="812">
                  <c:v>39279.680560000001</c:v>
                </c:pt>
                <c:pt idx="813">
                  <c:v>39279.6875</c:v>
                </c:pt>
                <c:pt idx="814">
                  <c:v>39279.694439999999</c:v>
                </c:pt>
                <c:pt idx="815">
                  <c:v>39279.701389999995</c:v>
                </c:pt>
                <c:pt idx="816">
                  <c:v>39279.708330000001</c:v>
                </c:pt>
                <c:pt idx="817">
                  <c:v>39279.715280000004</c:v>
                </c:pt>
                <c:pt idx="818">
                  <c:v>39279.722219999996</c:v>
                </c:pt>
                <c:pt idx="819">
                  <c:v>39279.729169999984</c:v>
                </c:pt>
                <c:pt idx="820">
                  <c:v>39279.736109999998</c:v>
                </c:pt>
                <c:pt idx="821">
                  <c:v>39279.743059999993</c:v>
                </c:pt>
                <c:pt idx="822">
                  <c:v>39279.75</c:v>
                </c:pt>
                <c:pt idx="823">
                  <c:v>39279.756940000007</c:v>
                </c:pt>
                <c:pt idx="824">
                  <c:v>39279.763889999995</c:v>
                </c:pt>
                <c:pt idx="825">
                  <c:v>39279.770830000001</c:v>
                </c:pt>
                <c:pt idx="826">
                  <c:v>39279.777779999997</c:v>
                </c:pt>
                <c:pt idx="827">
                  <c:v>39279.784719999996</c:v>
                </c:pt>
                <c:pt idx="828">
                  <c:v>39279.791669999984</c:v>
                </c:pt>
                <c:pt idx="829">
                  <c:v>39279.798609999998</c:v>
                </c:pt>
                <c:pt idx="830">
                  <c:v>39279.805560000001</c:v>
                </c:pt>
                <c:pt idx="831">
                  <c:v>39279.812500000022</c:v>
                </c:pt>
                <c:pt idx="832">
                  <c:v>39279.819440000007</c:v>
                </c:pt>
                <c:pt idx="833">
                  <c:v>39279.826390000002</c:v>
                </c:pt>
                <c:pt idx="834">
                  <c:v>39279.833330000001</c:v>
                </c:pt>
                <c:pt idx="835">
                  <c:v>39279.840280000011</c:v>
                </c:pt>
                <c:pt idx="836">
                  <c:v>39279.847220000003</c:v>
                </c:pt>
                <c:pt idx="837">
                  <c:v>39279.854170000013</c:v>
                </c:pt>
                <c:pt idx="838">
                  <c:v>39279.861109999998</c:v>
                </c:pt>
                <c:pt idx="839">
                  <c:v>39279.868060000001</c:v>
                </c:pt>
                <c:pt idx="840">
                  <c:v>39279.875</c:v>
                </c:pt>
                <c:pt idx="841">
                  <c:v>39279.881940000007</c:v>
                </c:pt>
                <c:pt idx="842">
                  <c:v>39279.888890000024</c:v>
                </c:pt>
                <c:pt idx="843">
                  <c:v>39279.895830000001</c:v>
                </c:pt>
                <c:pt idx="844">
                  <c:v>39279.902780000004</c:v>
                </c:pt>
                <c:pt idx="845">
                  <c:v>39279.909719999996</c:v>
                </c:pt>
                <c:pt idx="846">
                  <c:v>39279.916670000013</c:v>
                </c:pt>
                <c:pt idx="847">
                  <c:v>39279.923609999998</c:v>
                </c:pt>
                <c:pt idx="848">
                  <c:v>39279.930560000001</c:v>
                </c:pt>
                <c:pt idx="849">
                  <c:v>39279.9375</c:v>
                </c:pt>
                <c:pt idx="850">
                  <c:v>39279.944440000007</c:v>
                </c:pt>
                <c:pt idx="851">
                  <c:v>39279.951390000002</c:v>
                </c:pt>
                <c:pt idx="852">
                  <c:v>39279.958330000023</c:v>
                </c:pt>
                <c:pt idx="853">
                  <c:v>39279.965280000004</c:v>
                </c:pt>
                <c:pt idx="854">
                  <c:v>39279.972220000003</c:v>
                </c:pt>
                <c:pt idx="855">
                  <c:v>39279.979169999999</c:v>
                </c:pt>
                <c:pt idx="856">
                  <c:v>39279.986110000013</c:v>
                </c:pt>
                <c:pt idx="857">
                  <c:v>39279.993059999993</c:v>
                </c:pt>
                <c:pt idx="858">
                  <c:v>39280</c:v>
                </c:pt>
                <c:pt idx="859">
                  <c:v>39280.006940000007</c:v>
                </c:pt>
                <c:pt idx="860">
                  <c:v>39280.013890000002</c:v>
                </c:pt>
                <c:pt idx="861">
                  <c:v>39280.020830000001</c:v>
                </c:pt>
                <c:pt idx="862">
                  <c:v>39280.027779999997</c:v>
                </c:pt>
                <c:pt idx="863">
                  <c:v>39280.034719999996</c:v>
                </c:pt>
                <c:pt idx="864">
                  <c:v>39280.041669999999</c:v>
                </c:pt>
                <c:pt idx="865">
                  <c:v>39280.048610000013</c:v>
                </c:pt>
                <c:pt idx="866">
                  <c:v>39280.055560000001</c:v>
                </c:pt>
                <c:pt idx="867">
                  <c:v>39280.0625</c:v>
                </c:pt>
                <c:pt idx="868">
                  <c:v>39280.069439999999</c:v>
                </c:pt>
                <c:pt idx="869">
                  <c:v>39280.076390000002</c:v>
                </c:pt>
                <c:pt idx="870">
                  <c:v>39280.083330000001</c:v>
                </c:pt>
                <c:pt idx="871">
                  <c:v>39280.090280000004</c:v>
                </c:pt>
                <c:pt idx="872">
                  <c:v>39280.097219999996</c:v>
                </c:pt>
                <c:pt idx="873">
                  <c:v>39280.104169999999</c:v>
                </c:pt>
                <c:pt idx="874">
                  <c:v>39280.111109999998</c:v>
                </c:pt>
                <c:pt idx="875">
                  <c:v>39280.118060000001</c:v>
                </c:pt>
                <c:pt idx="876">
                  <c:v>39280.124999999993</c:v>
                </c:pt>
                <c:pt idx="877">
                  <c:v>39280.131939999999</c:v>
                </c:pt>
                <c:pt idx="878">
                  <c:v>39280.138890000002</c:v>
                </c:pt>
                <c:pt idx="879">
                  <c:v>39280.145830000001</c:v>
                </c:pt>
                <c:pt idx="880">
                  <c:v>39280.152780000004</c:v>
                </c:pt>
                <c:pt idx="881">
                  <c:v>39280.159719999996</c:v>
                </c:pt>
                <c:pt idx="882">
                  <c:v>39280.166669999999</c:v>
                </c:pt>
                <c:pt idx="883">
                  <c:v>39280.173609999998</c:v>
                </c:pt>
                <c:pt idx="884">
                  <c:v>39280.180560000001</c:v>
                </c:pt>
                <c:pt idx="885">
                  <c:v>39280.1875</c:v>
                </c:pt>
                <c:pt idx="886">
                  <c:v>39280.194439999999</c:v>
                </c:pt>
                <c:pt idx="887">
                  <c:v>39280.201389999995</c:v>
                </c:pt>
                <c:pt idx="888">
                  <c:v>39280.208330000001</c:v>
                </c:pt>
                <c:pt idx="889">
                  <c:v>39280.215280000004</c:v>
                </c:pt>
                <c:pt idx="890">
                  <c:v>39280.222219999996</c:v>
                </c:pt>
                <c:pt idx="891">
                  <c:v>39280.229169999984</c:v>
                </c:pt>
                <c:pt idx="892">
                  <c:v>39280.236109999998</c:v>
                </c:pt>
                <c:pt idx="893">
                  <c:v>39280.243059999993</c:v>
                </c:pt>
                <c:pt idx="894">
                  <c:v>39280.25</c:v>
                </c:pt>
                <c:pt idx="895">
                  <c:v>39280.256940000007</c:v>
                </c:pt>
                <c:pt idx="896">
                  <c:v>39280.263889999995</c:v>
                </c:pt>
                <c:pt idx="897">
                  <c:v>39280.270830000001</c:v>
                </c:pt>
                <c:pt idx="898">
                  <c:v>39280.277779999997</c:v>
                </c:pt>
                <c:pt idx="899">
                  <c:v>39280.284719999996</c:v>
                </c:pt>
                <c:pt idx="900">
                  <c:v>39280.291669999984</c:v>
                </c:pt>
                <c:pt idx="901">
                  <c:v>39280.298609999998</c:v>
                </c:pt>
                <c:pt idx="902">
                  <c:v>39280.305560000001</c:v>
                </c:pt>
                <c:pt idx="903">
                  <c:v>39280.312500000022</c:v>
                </c:pt>
                <c:pt idx="904">
                  <c:v>39280.319440000007</c:v>
                </c:pt>
                <c:pt idx="905">
                  <c:v>39280.326390000002</c:v>
                </c:pt>
                <c:pt idx="906">
                  <c:v>39280.333330000001</c:v>
                </c:pt>
                <c:pt idx="907">
                  <c:v>39280.340280000011</c:v>
                </c:pt>
                <c:pt idx="908">
                  <c:v>39280.347220000003</c:v>
                </c:pt>
                <c:pt idx="909">
                  <c:v>39280.354170000013</c:v>
                </c:pt>
                <c:pt idx="910">
                  <c:v>39280.361109999998</c:v>
                </c:pt>
                <c:pt idx="911">
                  <c:v>39280.368060000001</c:v>
                </c:pt>
                <c:pt idx="912">
                  <c:v>39280.375</c:v>
                </c:pt>
                <c:pt idx="913">
                  <c:v>39280.381940000007</c:v>
                </c:pt>
                <c:pt idx="914">
                  <c:v>39280.388890000024</c:v>
                </c:pt>
                <c:pt idx="915">
                  <c:v>39280.395830000001</c:v>
                </c:pt>
                <c:pt idx="916">
                  <c:v>39280.402780000004</c:v>
                </c:pt>
                <c:pt idx="917">
                  <c:v>39280.409719999996</c:v>
                </c:pt>
                <c:pt idx="918">
                  <c:v>39280.416670000013</c:v>
                </c:pt>
                <c:pt idx="919">
                  <c:v>39280.423609999998</c:v>
                </c:pt>
                <c:pt idx="920">
                  <c:v>39280.430560000001</c:v>
                </c:pt>
                <c:pt idx="921">
                  <c:v>39280.4375</c:v>
                </c:pt>
                <c:pt idx="922">
                  <c:v>39280.444440000007</c:v>
                </c:pt>
                <c:pt idx="923">
                  <c:v>39280.451390000002</c:v>
                </c:pt>
                <c:pt idx="924">
                  <c:v>39280.458330000023</c:v>
                </c:pt>
                <c:pt idx="925">
                  <c:v>39280.465280000004</c:v>
                </c:pt>
                <c:pt idx="926">
                  <c:v>39280.472220000003</c:v>
                </c:pt>
                <c:pt idx="927">
                  <c:v>39280.479169999999</c:v>
                </c:pt>
                <c:pt idx="928">
                  <c:v>39280.486110000013</c:v>
                </c:pt>
                <c:pt idx="929">
                  <c:v>39280.493059999993</c:v>
                </c:pt>
                <c:pt idx="930">
                  <c:v>39280.5</c:v>
                </c:pt>
                <c:pt idx="931">
                  <c:v>39280.506940000007</c:v>
                </c:pt>
                <c:pt idx="932">
                  <c:v>39280.513890000002</c:v>
                </c:pt>
                <c:pt idx="933">
                  <c:v>39280.520830000001</c:v>
                </c:pt>
                <c:pt idx="934">
                  <c:v>39280.527779999997</c:v>
                </c:pt>
                <c:pt idx="935">
                  <c:v>39280.534719999996</c:v>
                </c:pt>
                <c:pt idx="936">
                  <c:v>39280.541669999999</c:v>
                </c:pt>
                <c:pt idx="937">
                  <c:v>39280.548610000013</c:v>
                </c:pt>
                <c:pt idx="938">
                  <c:v>39280.555560000001</c:v>
                </c:pt>
                <c:pt idx="939">
                  <c:v>39280.5625</c:v>
                </c:pt>
                <c:pt idx="940">
                  <c:v>39280.569439999999</c:v>
                </c:pt>
                <c:pt idx="941">
                  <c:v>39280.576390000002</c:v>
                </c:pt>
                <c:pt idx="942">
                  <c:v>39280.583330000001</c:v>
                </c:pt>
                <c:pt idx="943">
                  <c:v>39280.590280000004</c:v>
                </c:pt>
                <c:pt idx="944">
                  <c:v>39280.597219999996</c:v>
                </c:pt>
                <c:pt idx="945">
                  <c:v>39280.604169999999</c:v>
                </c:pt>
                <c:pt idx="946">
                  <c:v>39280.611109999998</c:v>
                </c:pt>
                <c:pt idx="947">
                  <c:v>39280.618060000001</c:v>
                </c:pt>
                <c:pt idx="948">
                  <c:v>39280.624999999993</c:v>
                </c:pt>
                <c:pt idx="949">
                  <c:v>39280.631939999999</c:v>
                </c:pt>
                <c:pt idx="950">
                  <c:v>39280.638890000002</c:v>
                </c:pt>
                <c:pt idx="951">
                  <c:v>39280.645830000001</c:v>
                </c:pt>
                <c:pt idx="952">
                  <c:v>39280.652780000004</c:v>
                </c:pt>
                <c:pt idx="953">
                  <c:v>39280.659719999996</c:v>
                </c:pt>
                <c:pt idx="954">
                  <c:v>39280.666669999999</c:v>
                </c:pt>
                <c:pt idx="955">
                  <c:v>39280.673609999998</c:v>
                </c:pt>
                <c:pt idx="956">
                  <c:v>39280.680560000001</c:v>
                </c:pt>
                <c:pt idx="957">
                  <c:v>39280.6875</c:v>
                </c:pt>
                <c:pt idx="958">
                  <c:v>39280.694439999999</c:v>
                </c:pt>
                <c:pt idx="959">
                  <c:v>39280.701389999995</c:v>
                </c:pt>
                <c:pt idx="960">
                  <c:v>39280.708330000001</c:v>
                </c:pt>
                <c:pt idx="961">
                  <c:v>39280.715280000004</c:v>
                </c:pt>
                <c:pt idx="962">
                  <c:v>39280.722219999996</c:v>
                </c:pt>
                <c:pt idx="963">
                  <c:v>39280.729169999984</c:v>
                </c:pt>
                <c:pt idx="964">
                  <c:v>39280.736109999998</c:v>
                </c:pt>
                <c:pt idx="965">
                  <c:v>39280.743059999993</c:v>
                </c:pt>
                <c:pt idx="966">
                  <c:v>39280.75</c:v>
                </c:pt>
                <c:pt idx="967">
                  <c:v>39280.756940000007</c:v>
                </c:pt>
                <c:pt idx="968">
                  <c:v>39280.763889999995</c:v>
                </c:pt>
                <c:pt idx="969">
                  <c:v>39280.770830000001</c:v>
                </c:pt>
                <c:pt idx="970">
                  <c:v>39280.777779999997</c:v>
                </c:pt>
                <c:pt idx="971">
                  <c:v>39280.784719999996</c:v>
                </c:pt>
                <c:pt idx="972">
                  <c:v>39280.791669999984</c:v>
                </c:pt>
                <c:pt idx="973">
                  <c:v>39280.798609999998</c:v>
                </c:pt>
                <c:pt idx="974">
                  <c:v>39280.805560000001</c:v>
                </c:pt>
                <c:pt idx="975">
                  <c:v>39280.812500000022</c:v>
                </c:pt>
                <c:pt idx="976">
                  <c:v>39280.819440000007</c:v>
                </c:pt>
                <c:pt idx="977">
                  <c:v>39280.826390000002</c:v>
                </c:pt>
                <c:pt idx="978">
                  <c:v>39280.833330000001</c:v>
                </c:pt>
                <c:pt idx="979">
                  <c:v>39280.840280000011</c:v>
                </c:pt>
                <c:pt idx="980">
                  <c:v>39280.847220000003</c:v>
                </c:pt>
                <c:pt idx="981">
                  <c:v>39280.854170000013</c:v>
                </c:pt>
                <c:pt idx="982">
                  <c:v>39280.861109999998</c:v>
                </c:pt>
                <c:pt idx="983">
                  <c:v>39280.868060000001</c:v>
                </c:pt>
                <c:pt idx="984">
                  <c:v>39280.875</c:v>
                </c:pt>
                <c:pt idx="985">
                  <c:v>39280.881940000007</c:v>
                </c:pt>
                <c:pt idx="986">
                  <c:v>39280.888890000024</c:v>
                </c:pt>
                <c:pt idx="987">
                  <c:v>39280.895830000001</c:v>
                </c:pt>
                <c:pt idx="988">
                  <c:v>39280.902780000004</c:v>
                </c:pt>
                <c:pt idx="989">
                  <c:v>39280.909719999996</c:v>
                </c:pt>
                <c:pt idx="990">
                  <c:v>39280.916670000013</c:v>
                </c:pt>
                <c:pt idx="991">
                  <c:v>39280.923609999998</c:v>
                </c:pt>
                <c:pt idx="992">
                  <c:v>39280.930560000001</c:v>
                </c:pt>
                <c:pt idx="993">
                  <c:v>39280.9375</c:v>
                </c:pt>
                <c:pt idx="994">
                  <c:v>39280.944440000007</c:v>
                </c:pt>
                <c:pt idx="995">
                  <c:v>39280.951390000002</c:v>
                </c:pt>
                <c:pt idx="996">
                  <c:v>39280.958330000023</c:v>
                </c:pt>
                <c:pt idx="997">
                  <c:v>39280.965280000004</c:v>
                </c:pt>
                <c:pt idx="998">
                  <c:v>39280.972220000003</c:v>
                </c:pt>
                <c:pt idx="999">
                  <c:v>39280.979169999999</c:v>
                </c:pt>
                <c:pt idx="1000">
                  <c:v>39280.986110000013</c:v>
                </c:pt>
                <c:pt idx="1001">
                  <c:v>39280.993059999993</c:v>
                </c:pt>
                <c:pt idx="1002">
                  <c:v>39281</c:v>
                </c:pt>
                <c:pt idx="1003">
                  <c:v>39281.006940000007</c:v>
                </c:pt>
                <c:pt idx="1004">
                  <c:v>39281.013890000002</c:v>
                </c:pt>
                <c:pt idx="1005">
                  <c:v>39281.020830000001</c:v>
                </c:pt>
                <c:pt idx="1006">
                  <c:v>39281.027779999997</c:v>
                </c:pt>
                <c:pt idx="1007">
                  <c:v>39281.034719999996</c:v>
                </c:pt>
                <c:pt idx="1008">
                  <c:v>39281.041669999999</c:v>
                </c:pt>
                <c:pt idx="1009">
                  <c:v>39281.048610000013</c:v>
                </c:pt>
                <c:pt idx="1010">
                  <c:v>39281.055560000001</c:v>
                </c:pt>
                <c:pt idx="1011">
                  <c:v>39281.0625</c:v>
                </c:pt>
                <c:pt idx="1012">
                  <c:v>39281.069439999999</c:v>
                </c:pt>
                <c:pt idx="1013">
                  <c:v>39281.076390000002</c:v>
                </c:pt>
                <c:pt idx="1014">
                  <c:v>39281.083330000001</c:v>
                </c:pt>
                <c:pt idx="1015">
                  <c:v>39281.090280000004</c:v>
                </c:pt>
                <c:pt idx="1016">
                  <c:v>39281.097219999996</c:v>
                </c:pt>
                <c:pt idx="1017">
                  <c:v>39281.104169999999</c:v>
                </c:pt>
                <c:pt idx="1018">
                  <c:v>39281.111109999998</c:v>
                </c:pt>
                <c:pt idx="1019">
                  <c:v>39281.118060000001</c:v>
                </c:pt>
                <c:pt idx="1020">
                  <c:v>39281.124999999993</c:v>
                </c:pt>
                <c:pt idx="1021">
                  <c:v>39281.131939999999</c:v>
                </c:pt>
                <c:pt idx="1022">
                  <c:v>39281.138890000002</c:v>
                </c:pt>
                <c:pt idx="1023">
                  <c:v>39281.145830000001</c:v>
                </c:pt>
                <c:pt idx="1024">
                  <c:v>39281.152780000004</c:v>
                </c:pt>
                <c:pt idx="1025">
                  <c:v>39281.159719999996</c:v>
                </c:pt>
                <c:pt idx="1026">
                  <c:v>39281.166669999999</c:v>
                </c:pt>
                <c:pt idx="1027">
                  <c:v>39281.173609999998</c:v>
                </c:pt>
                <c:pt idx="1028">
                  <c:v>39281.180560000001</c:v>
                </c:pt>
                <c:pt idx="1029">
                  <c:v>39281.1875</c:v>
                </c:pt>
                <c:pt idx="1030">
                  <c:v>39281.194439999999</c:v>
                </c:pt>
                <c:pt idx="1031">
                  <c:v>39281.201389999995</c:v>
                </c:pt>
                <c:pt idx="1032">
                  <c:v>39281.208330000001</c:v>
                </c:pt>
                <c:pt idx="1033">
                  <c:v>39281.215280000004</c:v>
                </c:pt>
                <c:pt idx="1034">
                  <c:v>39281.222219999996</c:v>
                </c:pt>
                <c:pt idx="1035">
                  <c:v>39281.229169999984</c:v>
                </c:pt>
                <c:pt idx="1036">
                  <c:v>39281.236109999998</c:v>
                </c:pt>
                <c:pt idx="1037">
                  <c:v>39281.243059999993</c:v>
                </c:pt>
                <c:pt idx="1038">
                  <c:v>39281.25</c:v>
                </c:pt>
                <c:pt idx="1039">
                  <c:v>39281.256940000007</c:v>
                </c:pt>
                <c:pt idx="1040">
                  <c:v>39281.263889999995</c:v>
                </c:pt>
                <c:pt idx="1041">
                  <c:v>39281.270830000001</c:v>
                </c:pt>
                <c:pt idx="1042">
                  <c:v>39281.277779999997</c:v>
                </c:pt>
                <c:pt idx="1043">
                  <c:v>39281.284719999996</c:v>
                </c:pt>
                <c:pt idx="1044">
                  <c:v>39281.291669999984</c:v>
                </c:pt>
                <c:pt idx="1045">
                  <c:v>39281.298609999998</c:v>
                </c:pt>
                <c:pt idx="1046">
                  <c:v>39281.305560000001</c:v>
                </c:pt>
                <c:pt idx="1047">
                  <c:v>39281.312500000022</c:v>
                </c:pt>
                <c:pt idx="1048">
                  <c:v>39281.319440000007</c:v>
                </c:pt>
                <c:pt idx="1049">
                  <c:v>39281.326390000002</c:v>
                </c:pt>
                <c:pt idx="1050">
                  <c:v>39281.333330000001</c:v>
                </c:pt>
                <c:pt idx="1051">
                  <c:v>39281.340280000011</c:v>
                </c:pt>
                <c:pt idx="1052">
                  <c:v>39281.347220000003</c:v>
                </c:pt>
                <c:pt idx="1053">
                  <c:v>39281.354170000013</c:v>
                </c:pt>
                <c:pt idx="1054">
                  <c:v>39281.361109999998</c:v>
                </c:pt>
                <c:pt idx="1055">
                  <c:v>39281.368060000001</c:v>
                </c:pt>
                <c:pt idx="1056">
                  <c:v>39281.375</c:v>
                </c:pt>
                <c:pt idx="1057">
                  <c:v>39281.381940000007</c:v>
                </c:pt>
                <c:pt idx="1058">
                  <c:v>39281.388890000024</c:v>
                </c:pt>
                <c:pt idx="1059">
                  <c:v>39281.395830000001</c:v>
                </c:pt>
                <c:pt idx="1060">
                  <c:v>39281.402780000004</c:v>
                </c:pt>
                <c:pt idx="1061">
                  <c:v>39281.409719999996</c:v>
                </c:pt>
                <c:pt idx="1062">
                  <c:v>39281.416670000013</c:v>
                </c:pt>
                <c:pt idx="1063">
                  <c:v>39281.423609999998</c:v>
                </c:pt>
                <c:pt idx="1064">
                  <c:v>39281.430560000001</c:v>
                </c:pt>
                <c:pt idx="1065">
                  <c:v>39281.4375</c:v>
                </c:pt>
                <c:pt idx="1066">
                  <c:v>39281.444440000007</c:v>
                </c:pt>
                <c:pt idx="1067">
                  <c:v>39281.451390000002</c:v>
                </c:pt>
                <c:pt idx="1068">
                  <c:v>39281.458330000023</c:v>
                </c:pt>
                <c:pt idx="1069">
                  <c:v>39281.465280000004</c:v>
                </c:pt>
                <c:pt idx="1070">
                  <c:v>39281.472220000003</c:v>
                </c:pt>
                <c:pt idx="1071">
                  <c:v>39281.479169999999</c:v>
                </c:pt>
                <c:pt idx="1072">
                  <c:v>39281.486110000013</c:v>
                </c:pt>
                <c:pt idx="1073">
                  <c:v>39281.493059999993</c:v>
                </c:pt>
                <c:pt idx="1074">
                  <c:v>39281.5</c:v>
                </c:pt>
                <c:pt idx="1075">
                  <c:v>39281.506940000007</c:v>
                </c:pt>
                <c:pt idx="1076">
                  <c:v>39281.513890000002</c:v>
                </c:pt>
                <c:pt idx="1077">
                  <c:v>39281.520830000001</c:v>
                </c:pt>
                <c:pt idx="1078">
                  <c:v>39281.527779999997</c:v>
                </c:pt>
                <c:pt idx="1079">
                  <c:v>39281.534719999996</c:v>
                </c:pt>
                <c:pt idx="1080">
                  <c:v>39281.541669999999</c:v>
                </c:pt>
                <c:pt idx="1081">
                  <c:v>39281.548610000013</c:v>
                </c:pt>
                <c:pt idx="1082">
                  <c:v>39281.555560000001</c:v>
                </c:pt>
                <c:pt idx="1083">
                  <c:v>39281.5625</c:v>
                </c:pt>
                <c:pt idx="1084">
                  <c:v>39281.569439999999</c:v>
                </c:pt>
                <c:pt idx="1085">
                  <c:v>39281.576390000002</c:v>
                </c:pt>
                <c:pt idx="1086">
                  <c:v>39281.583330000001</c:v>
                </c:pt>
                <c:pt idx="1087">
                  <c:v>39281.590280000004</c:v>
                </c:pt>
                <c:pt idx="1088">
                  <c:v>39281.597219999996</c:v>
                </c:pt>
                <c:pt idx="1089">
                  <c:v>39281.604169999999</c:v>
                </c:pt>
                <c:pt idx="1090">
                  <c:v>39281.611109999998</c:v>
                </c:pt>
                <c:pt idx="1091">
                  <c:v>39281.618060000001</c:v>
                </c:pt>
                <c:pt idx="1092">
                  <c:v>39281.624999999993</c:v>
                </c:pt>
                <c:pt idx="1093">
                  <c:v>39281.631939999999</c:v>
                </c:pt>
                <c:pt idx="1094">
                  <c:v>39281.638890000002</c:v>
                </c:pt>
                <c:pt idx="1095">
                  <c:v>39281.645830000001</c:v>
                </c:pt>
                <c:pt idx="1096">
                  <c:v>39281.652780000004</c:v>
                </c:pt>
                <c:pt idx="1097">
                  <c:v>39281.659719999996</c:v>
                </c:pt>
                <c:pt idx="1098">
                  <c:v>39281.666669999999</c:v>
                </c:pt>
                <c:pt idx="1099">
                  <c:v>39281.673609999998</c:v>
                </c:pt>
                <c:pt idx="1100">
                  <c:v>39281.680560000001</c:v>
                </c:pt>
                <c:pt idx="1101">
                  <c:v>39281.6875</c:v>
                </c:pt>
                <c:pt idx="1102">
                  <c:v>39281.694439999999</c:v>
                </c:pt>
                <c:pt idx="1103">
                  <c:v>39281.701389999995</c:v>
                </c:pt>
                <c:pt idx="1104">
                  <c:v>39281.708330000001</c:v>
                </c:pt>
                <c:pt idx="1105">
                  <c:v>39281.715280000004</c:v>
                </c:pt>
                <c:pt idx="1106">
                  <c:v>39281.722219999996</c:v>
                </c:pt>
                <c:pt idx="1107">
                  <c:v>39281.729169999984</c:v>
                </c:pt>
                <c:pt idx="1108">
                  <c:v>39281.736109999998</c:v>
                </c:pt>
                <c:pt idx="1109">
                  <c:v>39281.743059999993</c:v>
                </c:pt>
                <c:pt idx="1110">
                  <c:v>39281.75</c:v>
                </c:pt>
                <c:pt idx="1111">
                  <c:v>39281.756940000007</c:v>
                </c:pt>
                <c:pt idx="1112">
                  <c:v>39281.763889999995</c:v>
                </c:pt>
                <c:pt idx="1113">
                  <c:v>39281.770830000001</c:v>
                </c:pt>
                <c:pt idx="1114">
                  <c:v>39281.777779999997</c:v>
                </c:pt>
                <c:pt idx="1115">
                  <c:v>39281.784719999996</c:v>
                </c:pt>
                <c:pt idx="1116">
                  <c:v>39281.791669999984</c:v>
                </c:pt>
                <c:pt idx="1117">
                  <c:v>39281.798609999998</c:v>
                </c:pt>
                <c:pt idx="1118">
                  <c:v>39281.805560000001</c:v>
                </c:pt>
                <c:pt idx="1119">
                  <c:v>39281.812500000022</c:v>
                </c:pt>
                <c:pt idx="1120">
                  <c:v>39281.819440000007</c:v>
                </c:pt>
                <c:pt idx="1121">
                  <c:v>39281.826390000002</c:v>
                </c:pt>
                <c:pt idx="1122">
                  <c:v>39281.833330000001</c:v>
                </c:pt>
                <c:pt idx="1123">
                  <c:v>39281.840280000011</c:v>
                </c:pt>
                <c:pt idx="1124">
                  <c:v>39281.847220000003</c:v>
                </c:pt>
                <c:pt idx="1125">
                  <c:v>39281.854170000013</c:v>
                </c:pt>
                <c:pt idx="1126">
                  <c:v>39281.861109999998</c:v>
                </c:pt>
                <c:pt idx="1127">
                  <c:v>39281.868060000001</c:v>
                </c:pt>
                <c:pt idx="1128">
                  <c:v>39281.875</c:v>
                </c:pt>
                <c:pt idx="1129">
                  <c:v>39281.881940000007</c:v>
                </c:pt>
                <c:pt idx="1130">
                  <c:v>39281.888890000024</c:v>
                </c:pt>
                <c:pt idx="1131">
                  <c:v>39281.895830000001</c:v>
                </c:pt>
                <c:pt idx="1132">
                  <c:v>39281.902780000004</c:v>
                </c:pt>
                <c:pt idx="1133">
                  <c:v>39281.909719999996</c:v>
                </c:pt>
                <c:pt idx="1134">
                  <c:v>39281.916670000013</c:v>
                </c:pt>
                <c:pt idx="1135">
                  <c:v>39281.923609999998</c:v>
                </c:pt>
                <c:pt idx="1136">
                  <c:v>39281.930560000001</c:v>
                </c:pt>
                <c:pt idx="1137">
                  <c:v>39281.9375</c:v>
                </c:pt>
                <c:pt idx="1138">
                  <c:v>39281.944440000007</c:v>
                </c:pt>
                <c:pt idx="1139">
                  <c:v>39281.951390000002</c:v>
                </c:pt>
                <c:pt idx="1140">
                  <c:v>39281.958330000023</c:v>
                </c:pt>
                <c:pt idx="1141">
                  <c:v>39281.965280000004</c:v>
                </c:pt>
                <c:pt idx="1142">
                  <c:v>39281.972220000003</c:v>
                </c:pt>
                <c:pt idx="1143">
                  <c:v>39281.979169999999</c:v>
                </c:pt>
                <c:pt idx="1144">
                  <c:v>39281.986110000013</c:v>
                </c:pt>
                <c:pt idx="1145">
                  <c:v>39281.993059999993</c:v>
                </c:pt>
                <c:pt idx="1146">
                  <c:v>39282</c:v>
                </c:pt>
                <c:pt idx="1147">
                  <c:v>39282.006940000007</c:v>
                </c:pt>
                <c:pt idx="1148">
                  <c:v>39282.013890000002</c:v>
                </c:pt>
                <c:pt idx="1149">
                  <c:v>39282.020830000001</c:v>
                </c:pt>
                <c:pt idx="1150">
                  <c:v>39282.027779999997</c:v>
                </c:pt>
                <c:pt idx="1151">
                  <c:v>39282.034719999996</c:v>
                </c:pt>
                <c:pt idx="1152">
                  <c:v>39282.041669999999</c:v>
                </c:pt>
                <c:pt idx="1153">
                  <c:v>39282.048610000013</c:v>
                </c:pt>
                <c:pt idx="1154">
                  <c:v>39282.055560000001</c:v>
                </c:pt>
                <c:pt idx="1155">
                  <c:v>39282.0625</c:v>
                </c:pt>
                <c:pt idx="1156">
                  <c:v>39282.069439999999</c:v>
                </c:pt>
                <c:pt idx="1157">
                  <c:v>39282.076390000002</c:v>
                </c:pt>
                <c:pt idx="1158">
                  <c:v>39282.083330000001</c:v>
                </c:pt>
                <c:pt idx="1159">
                  <c:v>39282.090280000004</c:v>
                </c:pt>
                <c:pt idx="1160">
                  <c:v>39282.097219999996</c:v>
                </c:pt>
                <c:pt idx="1161">
                  <c:v>39282.104169999999</c:v>
                </c:pt>
                <c:pt idx="1162">
                  <c:v>39282.111109999998</c:v>
                </c:pt>
                <c:pt idx="1163">
                  <c:v>39282.118060000001</c:v>
                </c:pt>
                <c:pt idx="1164">
                  <c:v>39282.124999999993</c:v>
                </c:pt>
                <c:pt idx="1165">
                  <c:v>39282.131939999999</c:v>
                </c:pt>
                <c:pt idx="1166">
                  <c:v>39282.138890000002</c:v>
                </c:pt>
                <c:pt idx="1167">
                  <c:v>39282.145830000001</c:v>
                </c:pt>
                <c:pt idx="1168">
                  <c:v>39282.152780000004</c:v>
                </c:pt>
                <c:pt idx="1169">
                  <c:v>39282.159719999996</c:v>
                </c:pt>
                <c:pt idx="1170">
                  <c:v>39282.166669999999</c:v>
                </c:pt>
                <c:pt idx="1171">
                  <c:v>39282.173609999998</c:v>
                </c:pt>
                <c:pt idx="1172">
                  <c:v>39282.180560000001</c:v>
                </c:pt>
                <c:pt idx="1173">
                  <c:v>39282.1875</c:v>
                </c:pt>
                <c:pt idx="1174">
                  <c:v>39282.194439999999</c:v>
                </c:pt>
                <c:pt idx="1175">
                  <c:v>39282.201389999995</c:v>
                </c:pt>
                <c:pt idx="1176">
                  <c:v>39282.208330000001</c:v>
                </c:pt>
                <c:pt idx="1177">
                  <c:v>39282.215280000004</c:v>
                </c:pt>
                <c:pt idx="1178">
                  <c:v>39282.222219999996</c:v>
                </c:pt>
                <c:pt idx="1179">
                  <c:v>39282.229169999984</c:v>
                </c:pt>
                <c:pt idx="1180">
                  <c:v>39282.236109999998</c:v>
                </c:pt>
                <c:pt idx="1181">
                  <c:v>39282.243059999993</c:v>
                </c:pt>
                <c:pt idx="1182">
                  <c:v>39282.25</c:v>
                </c:pt>
                <c:pt idx="1183">
                  <c:v>39282.256940000007</c:v>
                </c:pt>
                <c:pt idx="1184">
                  <c:v>39282.263889999995</c:v>
                </c:pt>
                <c:pt idx="1185">
                  <c:v>39282.270830000001</c:v>
                </c:pt>
                <c:pt idx="1186">
                  <c:v>39282.277779999997</c:v>
                </c:pt>
                <c:pt idx="1187">
                  <c:v>39282.284719999996</c:v>
                </c:pt>
                <c:pt idx="1188">
                  <c:v>39282.291669999984</c:v>
                </c:pt>
                <c:pt idx="1189">
                  <c:v>39282.298609999998</c:v>
                </c:pt>
                <c:pt idx="1190">
                  <c:v>39282.305560000001</c:v>
                </c:pt>
                <c:pt idx="1191">
                  <c:v>39282.312500000022</c:v>
                </c:pt>
                <c:pt idx="1192">
                  <c:v>39282.319440000007</c:v>
                </c:pt>
                <c:pt idx="1193">
                  <c:v>39282.326390000002</c:v>
                </c:pt>
                <c:pt idx="1194">
                  <c:v>39282.333330000001</c:v>
                </c:pt>
                <c:pt idx="1195">
                  <c:v>39282.340280000011</c:v>
                </c:pt>
                <c:pt idx="1196">
                  <c:v>39282.347220000003</c:v>
                </c:pt>
                <c:pt idx="1197">
                  <c:v>39282.354170000013</c:v>
                </c:pt>
                <c:pt idx="1198">
                  <c:v>39282.361109999998</c:v>
                </c:pt>
                <c:pt idx="1199">
                  <c:v>39282.368060000001</c:v>
                </c:pt>
                <c:pt idx="1200">
                  <c:v>39282.375</c:v>
                </c:pt>
                <c:pt idx="1201">
                  <c:v>39282.381940000007</c:v>
                </c:pt>
                <c:pt idx="1202">
                  <c:v>39282.388890000024</c:v>
                </c:pt>
                <c:pt idx="1203">
                  <c:v>39282.395830000001</c:v>
                </c:pt>
                <c:pt idx="1204">
                  <c:v>39282.402780000004</c:v>
                </c:pt>
                <c:pt idx="1205">
                  <c:v>39282.409719999996</c:v>
                </c:pt>
                <c:pt idx="1206">
                  <c:v>39282.416670000013</c:v>
                </c:pt>
                <c:pt idx="1207">
                  <c:v>39282.423609999998</c:v>
                </c:pt>
                <c:pt idx="1208">
                  <c:v>39282.430560000001</c:v>
                </c:pt>
                <c:pt idx="1209">
                  <c:v>39282.4375</c:v>
                </c:pt>
                <c:pt idx="1210">
                  <c:v>39282.444440000007</c:v>
                </c:pt>
                <c:pt idx="1211">
                  <c:v>39282.451390000002</c:v>
                </c:pt>
                <c:pt idx="1212">
                  <c:v>39282.458330000023</c:v>
                </c:pt>
                <c:pt idx="1213">
                  <c:v>39282.465280000004</c:v>
                </c:pt>
                <c:pt idx="1214">
                  <c:v>39282.472220000003</c:v>
                </c:pt>
                <c:pt idx="1215">
                  <c:v>39282.479169999999</c:v>
                </c:pt>
                <c:pt idx="1216">
                  <c:v>39282.486110000013</c:v>
                </c:pt>
                <c:pt idx="1217">
                  <c:v>39282.493059999993</c:v>
                </c:pt>
                <c:pt idx="1218">
                  <c:v>39282.5</c:v>
                </c:pt>
                <c:pt idx="1219">
                  <c:v>39282.506940000007</c:v>
                </c:pt>
                <c:pt idx="1220">
                  <c:v>39282.513890000002</c:v>
                </c:pt>
                <c:pt idx="1221">
                  <c:v>39282.520830000001</c:v>
                </c:pt>
                <c:pt idx="1222">
                  <c:v>39282.527779999997</c:v>
                </c:pt>
                <c:pt idx="1223">
                  <c:v>39282.534719999996</c:v>
                </c:pt>
                <c:pt idx="1224">
                  <c:v>39282.541669999999</c:v>
                </c:pt>
                <c:pt idx="1225">
                  <c:v>39282.548610000013</c:v>
                </c:pt>
                <c:pt idx="1226">
                  <c:v>39282.555560000001</c:v>
                </c:pt>
                <c:pt idx="1227">
                  <c:v>39282.5625</c:v>
                </c:pt>
                <c:pt idx="1228">
                  <c:v>39282.569439999999</c:v>
                </c:pt>
                <c:pt idx="1229">
                  <c:v>39282.576390000002</c:v>
                </c:pt>
                <c:pt idx="1230">
                  <c:v>39282.583330000001</c:v>
                </c:pt>
                <c:pt idx="1231">
                  <c:v>39282.590280000004</c:v>
                </c:pt>
                <c:pt idx="1232">
                  <c:v>39282.597219999996</c:v>
                </c:pt>
                <c:pt idx="1233">
                  <c:v>39282.604169999999</c:v>
                </c:pt>
                <c:pt idx="1234">
                  <c:v>39282.611109999998</c:v>
                </c:pt>
                <c:pt idx="1235">
                  <c:v>39282.618060000001</c:v>
                </c:pt>
                <c:pt idx="1236">
                  <c:v>39282.624999999993</c:v>
                </c:pt>
                <c:pt idx="1237">
                  <c:v>39282.631939999999</c:v>
                </c:pt>
                <c:pt idx="1238">
                  <c:v>39282.638890000002</c:v>
                </c:pt>
                <c:pt idx="1239">
                  <c:v>39282.645830000001</c:v>
                </c:pt>
                <c:pt idx="1240">
                  <c:v>39282.652780000004</c:v>
                </c:pt>
                <c:pt idx="1241">
                  <c:v>39282.659719999996</c:v>
                </c:pt>
                <c:pt idx="1242">
                  <c:v>39282.666669999999</c:v>
                </c:pt>
                <c:pt idx="1243">
                  <c:v>39282.673609999998</c:v>
                </c:pt>
                <c:pt idx="1244">
                  <c:v>39282.680560000001</c:v>
                </c:pt>
                <c:pt idx="1245">
                  <c:v>39282.6875</c:v>
                </c:pt>
                <c:pt idx="1246">
                  <c:v>39282.694439999999</c:v>
                </c:pt>
                <c:pt idx="1247">
                  <c:v>39282.701389999995</c:v>
                </c:pt>
                <c:pt idx="1248">
                  <c:v>39282.708330000001</c:v>
                </c:pt>
                <c:pt idx="1249">
                  <c:v>39282.715280000004</c:v>
                </c:pt>
                <c:pt idx="1250">
                  <c:v>39282.722219999996</c:v>
                </c:pt>
                <c:pt idx="1251">
                  <c:v>39282.729169999984</c:v>
                </c:pt>
                <c:pt idx="1252">
                  <c:v>39282.736109999998</c:v>
                </c:pt>
                <c:pt idx="1253">
                  <c:v>39282.743059999993</c:v>
                </c:pt>
                <c:pt idx="1254">
                  <c:v>39282.75</c:v>
                </c:pt>
                <c:pt idx="1255">
                  <c:v>39282.756940000007</c:v>
                </c:pt>
                <c:pt idx="1256">
                  <c:v>39282.763889999995</c:v>
                </c:pt>
                <c:pt idx="1257">
                  <c:v>39282.770830000001</c:v>
                </c:pt>
                <c:pt idx="1258">
                  <c:v>39282.777779999997</c:v>
                </c:pt>
                <c:pt idx="1259">
                  <c:v>39282.784719999996</c:v>
                </c:pt>
                <c:pt idx="1260">
                  <c:v>39282.791669999984</c:v>
                </c:pt>
                <c:pt idx="1261">
                  <c:v>39282.798609999998</c:v>
                </c:pt>
                <c:pt idx="1262">
                  <c:v>39282.805560000001</c:v>
                </c:pt>
                <c:pt idx="1263">
                  <c:v>39282.812500000022</c:v>
                </c:pt>
                <c:pt idx="1264">
                  <c:v>39282.819440000007</c:v>
                </c:pt>
                <c:pt idx="1265">
                  <c:v>39282.826390000002</c:v>
                </c:pt>
                <c:pt idx="1266">
                  <c:v>39282.833330000001</c:v>
                </c:pt>
                <c:pt idx="1267">
                  <c:v>39282.840280000011</c:v>
                </c:pt>
                <c:pt idx="1268">
                  <c:v>39282.847220000003</c:v>
                </c:pt>
                <c:pt idx="1269">
                  <c:v>39282.854170000013</c:v>
                </c:pt>
                <c:pt idx="1270">
                  <c:v>39282.861109999998</c:v>
                </c:pt>
                <c:pt idx="1271">
                  <c:v>39282.868060000001</c:v>
                </c:pt>
                <c:pt idx="1272">
                  <c:v>39282.875</c:v>
                </c:pt>
                <c:pt idx="1273">
                  <c:v>39282.881940000007</c:v>
                </c:pt>
                <c:pt idx="1274">
                  <c:v>39282.888890000024</c:v>
                </c:pt>
                <c:pt idx="1275">
                  <c:v>39282.895830000001</c:v>
                </c:pt>
                <c:pt idx="1276">
                  <c:v>39282.902780000004</c:v>
                </c:pt>
                <c:pt idx="1277">
                  <c:v>39282.909719999996</c:v>
                </c:pt>
                <c:pt idx="1278">
                  <c:v>39282.916670000013</c:v>
                </c:pt>
                <c:pt idx="1279">
                  <c:v>39282.923609999998</c:v>
                </c:pt>
                <c:pt idx="1280">
                  <c:v>39282.930560000001</c:v>
                </c:pt>
                <c:pt idx="1281">
                  <c:v>39282.9375</c:v>
                </c:pt>
                <c:pt idx="1282">
                  <c:v>39282.944440000007</c:v>
                </c:pt>
                <c:pt idx="1283">
                  <c:v>39282.951390000002</c:v>
                </c:pt>
                <c:pt idx="1284">
                  <c:v>39282.958330000023</c:v>
                </c:pt>
                <c:pt idx="1285">
                  <c:v>39282.965280000004</c:v>
                </c:pt>
                <c:pt idx="1286">
                  <c:v>39282.972220000003</c:v>
                </c:pt>
                <c:pt idx="1287">
                  <c:v>39282.979169999999</c:v>
                </c:pt>
                <c:pt idx="1288">
                  <c:v>39282.986110000013</c:v>
                </c:pt>
                <c:pt idx="1289">
                  <c:v>39282.993059999993</c:v>
                </c:pt>
                <c:pt idx="1290">
                  <c:v>39283</c:v>
                </c:pt>
                <c:pt idx="1291">
                  <c:v>39283.006940000007</c:v>
                </c:pt>
                <c:pt idx="1292">
                  <c:v>39283.013890000002</c:v>
                </c:pt>
                <c:pt idx="1293">
                  <c:v>39283.020830000001</c:v>
                </c:pt>
                <c:pt idx="1294">
                  <c:v>39283.027779999997</c:v>
                </c:pt>
                <c:pt idx="1295">
                  <c:v>39283.034719999996</c:v>
                </c:pt>
                <c:pt idx="1296">
                  <c:v>39283.041669999999</c:v>
                </c:pt>
                <c:pt idx="1297">
                  <c:v>39283.048610000013</c:v>
                </c:pt>
                <c:pt idx="1298">
                  <c:v>39283.055560000001</c:v>
                </c:pt>
                <c:pt idx="1299">
                  <c:v>39283.0625</c:v>
                </c:pt>
                <c:pt idx="1300">
                  <c:v>39283.069439999999</c:v>
                </c:pt>
                <c:pt idx="1301">
                  <c:v>39283.076390000002</c:v>
                </c:pt>
                <c:pt idx="1302">
                  <c:v>39283.083330000001</c:v>
                </c:pt>
                <c:pt idx="1303">
                  <c:v>39283.090280000004</c:v>
                </c:pt>
                <c:pt idx="1304">
                  <c:v>39283.097219999996</c:v>
                </c:pt>
                <c:pt idx="1305">
                  <c:v>39283.104169999999</c:v>
                </c:pt>
                <c:pt idx="1306">
                  <c:v>39283.111109999998</c:v>
                </c:pt>
                <c:pt idx="1307">
                  <c:v>39283.118060000001</c:v>
                </c:pt>
                <c:pt idx="1308">
                  <c:v>39283.124999999993</c:v>
                </c:pt>
                <c:pt idx="1309">
                  <c:v>39283.131939999999</c:v>
                </c:pt>
                <c:pt idx="1310">
                  <c:v>39283.138890000002</c:v>
                </c:pt>
                <c:pt idx="1311">
                  <c:v>39283.145830000001</c:v>
                </c:pt>
                <c:pt idx="1312">
                  <c:v>39283.152780000004</c:v>
                </c:pt>
                <c:pt idx="1313">
                  <c:v>39283.159719999996</c:v>
                </c:pt>
                <c:pt idx="1314">
                  <c:v>39283.166669999999</c:v>
                </c:pt>
                <c:pt idx="1315">
                  <c:v>39283.173609999998</c:v>
                </c:pt>
                <c:pt idx="1316">
                  <c:v>39283.180560000001</c:v>
                </c:pt>
                <c:pt idx="1317">
                  <c:v>39283.1875</c:v>
                </c:pt>
                <c:pt idx="1318">
                  <c:v>39283.194439999999</c:v>
                </c:pt>
                <c:pt idx="1319">
                  <c:v>39283.201389999995</c:v>
                </c:pt>
                <c:pt idx="1320">
                  <c:v>39283.208330000001</c:v>
                </c:pt>
                <c:pt idx="1321">
                  <c:v>39283.215280000004</c:v>
                </c:pt>
                <c:pt idx="1322">
                  <c:v>39283.222219999996</c:v>
                </c:pt>
                <c:pt idx="1323">
                  <c:v>39283.229169999984</c:v>
                </c:pt>
                <c:pt idx="1324">
                  <c:v>39283.236109999998</c:v>
                </c:pt>
                <c:pt idx="1325">
                  <c:v>39283.243059999993</c:v>
                </c:pt>
                <c:pt idx="1326">
                  <c:v>39283.25</c:v>
                </c:pt>
                <c:pt idx="1327">
                  <c:v>39283.256940000007</c:v>
                </c:pt>
                <c:pt idx="1328">
                  <c:v>39283.263889999995</c:v>
                </c:pt>
                <c:pt idx="1329">
                  <c:v>39283.270830000001</c:v>
                </c:pt>
                <c:pt idx="1330">
                  <c:v>39283.277779999997</c:v>
                </c:pt>
                <c:pt idx="1331">
                  <c:v>39283.284719999996</c:v>
                </c:pt>
                <c:pt idx="1332">
                  <c:v>39283.291669999984</c:v>
                </c:pt>
                <c:pt idx="1333">
                  <c:v>39283.298609999998</c:v>
                </c:pt>
                <c:pt idx="1334">
                  <c:v>39283.305560000001</c:v>
                </c:pt>
                <c:pt idx="1335">
                  <c:v>39283.312500000022</c:v>
                </c:pt>
                <c:pt idx="1336">
                  <c:v>39283.319440000007</c:v>
                </c:pt>
                <c:pt idx="1337">
                  <c:v>39283.326390000002</c:v>
                </c:pt>
                <c:pt idx="1338">
                  <c:v>39283.333330000001</c:v>
                </c:pt>
                <c:pt idx="1339">
                  <c:v>39283.340280000011</c:v>
                </c:pt>
                <c:pt idx="1340">
                  <c:v>39283.347220000003</c:v>
                </c:pt>
                <c:pt idx="1341">
                  <c:v>39283.354170000013</c:v>
                </c:pt>
                <c:pt idx="1342">
                  <c:v>39283.361109999998</c:v>
                </c:pt>
                <c:pt idx="1343">
                  <c:v>39283.368060000001</c:v>
                </c:pt>
                <c:pt idx="1344">
                  <c:v>39283.381940000007</c:v>
                </c:pt>
                <c:pt idx="1345">
                  <c:v>39283.388890000024</c:v>
                </c:pt>
                <c:pt idx="1346">
                  <c:v>39283.395830000001</c:v>
                </c:pt>
                <c:pt idx="1347">
                  <c:v>39283.402780000004</c:v>
                </c:pt>
                <c:pt idx="1348">
                  <c:v>39283.409719999996</c:v>
                </c:pt>
                <c:pt idx="1349">
                  <c:v>39283.416670000013</c:v>
                </c:pt>
                <c:pt idx="1350">
                  <c:v>39283.423609999998</c:v>
                </c:pt>
                <c:pt idx="1351">
                  <c:v>39283.430560000001</c:v>
                </c:pt>
                <c:pt idx="1352">
                  <c:v>39283.4375</c:v>
                </c:pt>
                <c:pt idx="1353">
                  <c:v>39283.444440000007</c:v>
                </c:pt>
                <c:pt idx="1354">
                  <c:v>39283.451390000002</c:v>
                </c:pt>
                <c:pt idx="1355">
                  <c:v>39283.458330000023</c:v>
                </c:pt>
                <c:pt idx="1356">
                  <c:v>39283.465280000004</c:v>
                </c:pt>
                <c:pt idx="1357">
                  <c:v>39283.472220000003</c:v>
                </c:pt>
                <c:pt idx="1358">
                  <c:v>39283.479169999999</c:v>
                </c:pt>
                <c:pt idx="1359">
                  <c:v>39283.486110000013</c:v>
                </c:pt>
                <c:pt idx="1360">
                  <c:v>39283.493059999993</c:v>
                </c:pt>
                <c:pt idx="1361">
                  <c:v>39283.5</c:v>
                </c:pt>
                <c:pt idx="1362">
                  <c:v>39283.506940000007</c:v>
                </c:pt>
                <c:pt idx="1363">
                  <c:v>39283.513890000002</c:v>
                </c:pt>
                <c:pt idx="1364">
                  <c:v>39283.520830000001</c:v>
                </c:pt>
                <c:pt idx="1365">
                  <c:v>39283.527779999997</c:v>
                </c:pt>
                <c:pt idx="1366">
                  <c:v>39283.534719999996</c:v>
                </c:pt>
                <c:pt idx="1367">
                  <c:v>39283.541669999999</c:v>
                </c:pt>
                <c:pt idx="1368">
                  <c:v>39283.548610000013</c:v>
                </c:pt>
                <c:pt idx="1369">
                  <c:v>39283.555560000001</c:v>
                </c:pt>
                <c:pt idx="1370">
                  <c:v>39283.5625</c:v>
                </c:pt>
                <c:pt idx="1371">
                  <c:v>39283.569439999999</c:v>
                </c:pt>
                <c:pt idx="1372">
                  <c:v>39283.576390000002</c:v>
                </c:pt>
                <c:pt idx="1373">
                  <c:v>39283.583330000001</c:v>
                </c:pt>
                <c:pt idx="1374">
                  <c:v>39283.590280000004</c:v>
                </c:pt>
                <c:pt idx="1375">
                  <c:v>39283.597219999996</c:v>
                </c:pt>
                <c:pt idx="1376">
                  <c:v>39283.604169999999</c:v>
                </c:pt>
                <c:pt idx="1377">
                  <c:v>39283.611109999998</c:v>
                </c:pt>
                <c:pt idx="1378">
                  <c:v>39283.618060000001</c:v>
                </c:pt>
                <c:pt idx="1379">
                  <c:v>39283.624999999993</c:v>
                </c:pt>
                <c:pt idx="1380">
                  <c:v>39283.631939999999</c:v>
                </c:pt>
                <c:pt idx="1381">
                  <c:v>39283.638890000002</c:v>
                </c:pt>
                <c:pt idx="1382">
                  <c:v>39283.645830000001</c:v>
                </c:pt>
                <c:pt idx="1383">
                  <c:v>39283.652780000004</c:v>
                </c:pt>
                <c:pt idx="1384">
                  <c:v>39283.659719999996</c:v>
                </c:pt>
                <c:pt idx="1385">
                  <c:v>39283.666669999999</c:v>
                </c:pt>
                <c:pt idx="1386">
                  <c:v>39283.673609999998</c:v>
                </c:pt>
                <c:pt idx="1387">
                  <c:v>39283.680560000001</c:v>
                </c:pt>
                <c:pt idx="1388">
                  <c:v>39283.6875</c:v>
                </c:pt>
                <c:pt idx="1389">
                  <c:v>39283.694439999999</c:v>
                </c:pt>
                <c:pt idx="1390">
                  <c:v>39283.701389999995</c:v>
                </c:pt>
                <c:pt idx="1391">
                  <c:v>39283.708330000001</c:v>
                </c:pt>
                <c:pt idx="1392">
                  <c:v>39283.715280000004</c:v>
                </c:pt>
                <c:pt idx="1393">
                  <c:v>39283.722219999996</c:v>
                </c:pt>
                <c:pt idx="1394">
                  <c:v>39283.729169999984</c:v>
                </c:pt>
                <c:pt idx="1395">
                  <c:v>39283.736109999998</c:v>
                </c:pt>
                <c:pt idx="1396">
                  <c:v>39283.743059999993</c:v>
                </c:pt>
                <c:pt idx="1397">
                  <c:v>39283.75</c:v>
                </c:pt>
                <c:pt idx="1398">
                  <c:v>39283.756940000007</c:v>
                </c:pt>
                <c:pt idx="1399">
                  <c:v>39283.763889999995</c:v>
                </c:pt>
                <c:pt idx="1400">
                  <c:v>39283.770830000001</c:v>
                </c:pt>
                <c:pt idx="1401">
                  <c:v>39283.777779999997</c:v>
                </c:pt>
                <c:pt idx="1402">
                  <c:v>39283.784719999996</c:v>
                </c:pt>
                <c:pt idx="1403">
                  <c:v>39283.791669999984</c:v>
                </c:pt>
                <c:pt idx="1404">
                  <c:v>39283.798609999998</c:v>
                </c:pt>
                <c:pt idx="1405">
                  <c:v>39283.805560000001</c:v>
                </c:pt>
                <c:pt idx="1406">
                  <c:v>39283.812500000022</c:v>
                </c:pt>
                <c:pt idx="1407">
                  <c:v>39283.819440000007</c:v>
                </c:pt>
                <c:pt idx="1408">
                  <c:v>39283.826390000002</c:v>
                </c:pt>
                <c:pt idx="1409">
                  <c:v>39283.833330000001</c:v>
                </c:pt>
                <c:pt idx="1410">
                  <c:v>39283.840280000011</c:v>
                </c:pt>
                <c:pt idx="1411">
                  <c:v>39283.847220000003</c:v>
                </c:pt>
                <c:pt idx="1412">
                  <c:v>39283.854170000013</c:v>
                </c:pt>
                <c:pt idx="1413">
                  <c:v>39283.861109999998</c:v>
                </c:pt>
                <c:pt idx="1414">
                  <c:v>39283.868060000001</c:v>
                </c:pt>
                <c:pt idx="1415">
                  <c:v>39283.875</c:v>
                </c:pt>
                <c:pt idx="1416">
                  <c:v>39283.881940000007</c:v>
                </c:pt>
                <c:pt idx="1417">
                  <c:v>39283.888890000024</c:v>
                </c:pt>
                <c:pt idx="1418">
                  <c:v>39283.895830000001</c:v>
                </c:pt>
                <c:pt idx="1419">
                  <c:v>39283.902780000004</c:v>
                </c:pt>
                <c:pt idx="1420">
                  <c:v>39283.909719999996</c:v>
                </c:pt>
                <c:pt idx="1421">
                  <c:v>39283.916670000013</c:v>
                </c:pt>
                <c:pt idx="1422">
                  <c:v>39283.923609999998</c:v>
                </c:pt>
                <c:pt idx="1423">
                  <c:v>39283.930560000001</c:v>
                </c:pt>
                <c:pt idx="1424">
                  <c:v>39283.9375</c:v>
                </c:pt>
                <c:pt idx="1425">
                  <c:v>39283.944440000007</c:v>
                </c:pt>
                <c:pt idx="1426">
                  <c:v>39283.951390000002</c:v>
                </c:pt>
                <c:pt idx="1427">
                  <c:v>39283.958330000023</c:v>
                </c:pt>
                <c:pt idx="1428">
                  <c:v>39283.965280000004</c:v>
                </c:pt>
                <c:pt idx="1429">
                  <c:v>39283.972220000003</c:v>
                </c:pt>
                <c:pt idx="1430">
                  <c:v>39283.979169999999</c:v>
                </c:pt>
                <c:pt idx="1431">
                  <c:v>39283.986110000013</c:v>
                </c:pt>
                <c:pt idx="1432">
                  <c:v>39283.993059999993</c:v>
                </c:pt>
                <c:pt idx="1433">
                  <c:v>39284</c:v>
                </c:pt>
                <c:pt idx="1434">
                  <c:v>39284.006940000007</c:v>
                </c:pt>
                <c:pt idx="1435">
                  <c:v>39284.013890000002</c:v>
                </c:pt>
                <c:pt idx="1436">
                  <c:v>39284.020830000001</c:v>
                </c:pt>
                <c:pt idx="1437">
                  <c:v>39284.027779999997</c:v>
                </c:pt>
                <c:pt idx="1438">
                  <c:v>39284.034719999996</c:v>
                </c:pt>
                <c:pt idx="1439">
                  <c:v>39284.041669999999</c:v>
                </c:pt>
                <c:pt idx="1440">
                  <c:v>39284.048610000013</c:v>
                </c:pt>
                <c:pt idx="1441">
                  <c:v>39284.055560000001</c:v>
                </c:pt>
                <c:pt idx="1442">
                  <c:v>39284.0625</c:v>
                </c:pt>
                <c:pt idx="1443">
                  <c:v>39284.069439999999</c:v>
                </c:pt>
                <c:pt idx="1444">
                  <c:v>39284.076390000002</c:v>
                </c:pt>
                <c:pt idx="1445">
                  <c:v>39284.083330000001</c:v>
                </c:pt>
                <c:pt idx="1446">
                  <c:v>39284.090280000004</c:v>
                </c:pt>
                <c:pt idx="1447">
                  <c:v>39284.097219999996</c:v>
                </c:pt>
                <c:pt idx="1448">
                  <c:v>39284.104169999999</c:v>
                </c:pt>
                <c:pt idx="1449">
                  <c:v>39284.111109999998</c:v>
                </c:pt>
                <c:pt idx="1450">
                  <c:v>39284.118060000001</c:v>
                </c:pt>
                <c:pt idx="1451">
                  <c:v>39284.124999999993</c:v>
                </c:pt>
                <c:pt idx="1452">
                  <c:v>39284.131939999999</c:v>
                </c:pt>
                <c:pt idx="1453">
                  <c:v>39284.138890000002</c:v>
                </c:pt>
                <c:pt idx="1454">
                  <c:v>39284.145830000001</c:v>
                </c:pt>
                <c:pt idx="1455">
                  <c:v>39284.152780000004</c:v>
                </c:pt>
                <c:pt idx="1456">
                  <c:v>39284.159719999996</c:v>
                </c:pt>
                <c:pt idx="1457">
                  <c:v>39284.166669999999</c:v>
                </c:pt>
                <c:pt idx="1458">
                  <c:v>39284.173609999998</c:v>
                </c:pt>
                <c:pt idx="1459">
                  <c:v>39284.180560000001</c:v>
                </c:pt>
                <c:pt idx="1460">
                  <c:v>39284.1875</c:v>
                </c:pt>
                <c:pt idx="1461">
                  <c:v>39284.194439999999</c:v>
                </c:pt>
                <c:pt idx="1462">
                  <c:v>39284.201389999995</c:v>
                </c:pt>
                <c:pt idx="1463">
                  <c:v>39284.208330000001</c:v>
                </c:pt>
                <c:pt idx="1464">
                  <c:v>39284.215280000004</c:v>
                </c:pt>
                <c:pt idx="1465">
                  <c:v>39284.222219999996</c:v>
                </c:pt>
                <c:pt idx="1466">
                  <c:v>39284.229169999984</c:v>
                </c:pt>
                <c:pt idx="1467">
                  <c:v>39284.236109999998</c:v>
                </c:pt>
                <c:pt idx="1468">
                  <c:v>39284.243059999993</c:v>
                </c:pt>
                <c:pt idx="1469">
                  <c:v>39284.25</c:v>
                </c:pt>
                <c:pt idx="1470">
                  <c:v>39284.256940000007</c:v>
                </c:pt>
                <c:pt idx="1471">
                  <c:v>39284.263889999995</c:v>
                </c:pt>
                <c:pt idx="1472">
                  <c:v>39284.270830000001</c:v>
                </c:pt>
                <c:pt idx="1473">
                  <c:v>39284.277779999997</c:v>
                </c:pt>
                <c:pt idx="1474">
                  <c:v>39284.284719999996</c:v>
                </c:pt>
                <c:pt idx="1475">
                  <c:v>39284.291669999984</c:v>
                </c:pt>
                <c:pt idx="1476">
                  <c:v>39284.298609999998</c:v>
                </c:pt>
                <c:pt idx="1477">
                  <c:v>39284.305560000001</c:v>
                </c:pt>
                <c:pt idx="1478">
                  <c:v>39284.312500000022</c:v>
                </c:pt>
                <c:pt idx="1479">
                  <c:v>39284.319440000007</c:v>
                </c:pt>
                <c:pt idx="1480">
                  <c:v>39284.326390000002</c:v>
                </c:pt>
                <c:pt idx="1481">
                  <c:v>39284.333330000001</c:v>
                </c:pt>
                <c:pt idx="1482">
                  <c:v>39284.340280000011</c:v>
                </c:pt>
                <c:pt idx="1483">
                  <c:v>39284.347220000003</c:v>
                </c:pt>
                <c:pt idx="1484">
                  <c:v>39284.354170000013</c:v>
                </c:pt>
                <c:pt idx="1485">
                  <c:v>39284.361109999998</c:v>
                </c:pt>
                <c:pt idx="1486">
                  <c:v>39284.368060000001</c:v>
                </c:pt>
                <c:pt idx="1487">
                  <c:v>39284.375</c:v>
                </c:pt>
                <c:pt idx="1488">
                  <c:v>39284.381940000007</c:v>
                </c:pt>
                <c:pt idx="1489">
                  <c:v>39284.388890000024</c:v>
                </c:pt>
                <c:pt idx="1490">
                  <c:v>39284.395830000001</c:v>
                </c:pt>
                <c:pt idx="1491">
                  <c:v>39284.402780000004</c:v>
                </c:pt>
                <c:pt idx="1492">
                  <c:v>39284.409719999996</c:v>
                </c:pt>
                <c:pt idx="1493">
                  <c:v>39284.416670000013</c:v>
                </c:pt>
                <c:pt idx="1494">
                  <c:v>39284.423609999998</c:v>
                </c:pt>
                <c:pt idx="1495">
                  <c:v>39284.430560000001</c:v>
                </c:pt>
                <c:pt idx="1496">
                  <c:v>39284.4375</c:v>
                </c:pt>
                <c:pt idx="1497">
                  <c:v>39284.444440000007</c:v>
                </c:pt>
                <c:pt idx="1498">
                  <c:v>39284.451390000002</c:v>
                </c:pt>
                <c:pt idx="1499">
                  <c:v>39284.458330000023</c:v>
                </c:pt>
                <c:pt idx="1500">
                  <c:v>39284.465280000004</c:v>
                </c:pt>
                <c:pt idx="1501">
                  <c:v>39284.472220000003</c:v>
                </c:pt>
                <c:pt idx="1502">
                  <c:v>39284.479169999999</c:v>
                </c:pt>
                <c:pt idx="1503">
                  <c:v>39284.486110000013</c:v>
                </c:pt>
                <c:pt idx="1504">
                  <c:v>39284.493059999993</c:v>
                </c:pt>
                <c:pt idx="1505">
                  <c:v>39284.5</c:v>
                </c:pt>
                <c:pt idx="1506">
                  <c:v>39284.506940000007</c:v>
                </c:pt>
                <c:pt idx="1507">
                  <c:v>39284.513890000002</c:v>
                </c:pt>
                <c:pt idx="1508">
                  <c:v>39284.520830000001</c:v>
                </c:pt>
                <c:pt idx="1509">
                  <c:v>39284.527779999997</c:v>
                </c:pt>
                <c:pt idx="1510">
                  <c:v>39284.534719999996</c:v>
                </c:pt>
                <c:pt idx="1511">
                  <c:v>39284.541669999999</c:v>
                </c:pt>
                <c:pt idx="1512">
                  <c:v>39284.548610000013</c:v>
                </c:pt>
                <c:pt idx="1513">
                  <c:v>39284.555560000001</c:v>
                </c:pt>
                <c:pt idx="1514">
                  <c:v>39284.5625</c:v>
                </c:pt>
                <c:pt idx="1515">
                  <c:v>39284.569439999999</c:v>
                </c:pt>
                <c:pt idx="1516">
                  <c:v>39284.576390000002</c:v>
                </c:pt>
                <c:pt idx="1517">
                  <c:v>39284.583330000001</c:v>
                </c:pt>
                <c:pt idx="1518">
                  <c:v>39284.590280000004</c:v>
                </c:pt>
                <c:pt idx="1519">
                  <c:v>39284.597219999996</c:v>
                </c:pt>
                <c:pt idx="1520">
                  <c:v>39284.604169999999</c:v>
                </c:pt>
                <c:pt idx="1521">
                  <c:v>39284.611109999998</c:v>
                </c:pt>
                <c:pt idx="1522">
                  <c:v>39284.618060000001</c:v>
                </c:pt>
                <c:pt idx="1523">
                  <c:v>39284.624999999993</c:v>
                </c:pt>
                <c:pt idx="1524">
                  <c:v>39284.631939999999</c:v>
                </c:pt>
                <c:pt idx="1525">
                  <c:v>39284.638890000002</c:v>
                </c:pt>
                <c:pt idx="1526">
                  <c:v>39284.645830000001</c:v>
                </c:pt>
                <c:pt idx="1527">
                  <c:v>39284.652780000004</c:v>
                </c:pt>
                <c:pt idx="1528">
                  <c:v>39284.659719999996</c:v>
                </c:pt>
                <c:pt idx="1529">
                  <c:v>39284.666669999999</c:v>
                </c:pt>
                <c:pt idx="1530">
                  <c:v>39284.673609999998</c:v>
                </c:pt>
                <c:pt idx="1531">
                  <c:v>39284.680560000001</c:v>
                </c:pt>
                <c:pt idx="1532">
                  <c:v>39284.6875</c:v>
                </c:pt>
                <c:pt idx="1533">
                  <c:v>39284.694439999999</c:v>
                </c:pt>
                <c:pt idx="1534">
                  <c:v>39284.701389999995</c:v>
                </c:pt>
                <c:pt idx="1535">
                  <c:v>39284.708330000001</c:v>
                </c:pt>
                <c:pt idx="1536">
                  <c:v>39284.715280000004</c:v>
                </c:pt>
                <c:pt idx="1537">
                  <c:v>39284.722219999996</c:v>
                </c:pt>
                <c:pt idx="1538">
                  <c:v>39284.729169999984</c:v>
                </c:pt>
                <c:pt idx="1539">
                  <c:v>39284.736109999998</c:v>
                </c:pt>
                <c:pt idx="1540">
                  <c:v>39284.743059999993</c:v>
                </c:pt>
                <c:pt idx="1541">
                  <c:v>39284.75</c:v>
                </c:pt>
                <c:pt idx="1542">
                  <c:v>39284.756940000007</c:v>
                </c:pt>
                <c:pt idx="1543">
                  <c:v>39284.763889999995</c:v>
                </c:pt>
                <c:pt idx="1544">
                  <c:v>39284.770830000001</c:v>
                </c:pt>
                <c:pt idx="1545">
                  <c:v>39284.777779999997</c:v>
                </c:pt>
                <c:pt idx="1546">
                  <c:v>39284.784719999996</c:v>
                </c:pt>
                <c:pt idx="1547">
                  <c:v>39284.791669999984</c:v>
                </c:pt>
                <c:pt idx="1548">
                  <c:v>39284.798609999998</c:v>
                </c:pt>
                <c:pt idx="1549">
                  <c:v>39284.805560000001</c:v>
                </c:pt>
                <c:pt idx="1550">
                  <c:v>39284.812500000022</c:v>
                </c:pt>
                <c:pt idx="1551">
                  <c:v>39284.819440000007</c:v>
                </c:pt>
                <c:pt idx="1552">
                  <c:v>39284.826390000002</c:v>
                </c:pt>
                <c:pt idx="1553">
                  <c:v>39284.833330000001</c:v>
                </c:pt>
                <c:pt idx="1554">
                  <c:v>39284.840280000011</c:v>
                </c:pt>
                <c:pt idx="1555">
                  <c:v>39284.847220000003</c:v>
                </c:pt>
                <c:pt idx="1556">
                  <c:v>39284.854170000013</c:v>
                </c:pt>
                <c:pt idx="1557">
                  <c:v>39284.861109999998</c:v>
                </c:pt>
                <c:pt idx="1558">
                  <c:v>39284.868060000001</c:v>
                </c:pt>
                <c:pt idx="1559">
                  <c:v>39284.875</c:v>
                </c:pt>
                <c:pt idx="1560">
                  <c:v>39284.881940000007</c:v>
                </c:pt>
                <c:pt idx="1561">
                  <c:v>39284.888890000024</c:v>
                </c:pt>
                <c:pt idx="1562">
                  <c:v>39284.895830000001</c:v>
                </c:pt>
                <c:pt idx="1563">
                  <c:v>39284.902780000004</c:v>
                </c:pt>
                <c:pt idx="1564">
                  <c:v>39284.909719999996</c:v>
                </c:pt>
                <c:pt idx="1565">
                  <c:v>39284.916670000013</c:v>
                </c:pt>
                <c:pt idx="1566">
                  <c:v>39284.923609999998</c:v>
                </c:pt>
                <c:pt idx="1567">
                  <c:v>39284.930560000001</c:v>
                </c:pt>
                <c:pt idx="1568">
                  <c:v>39284.9375</c:v>
                </c:pt>
                <c:pt idx="1569">
                  <c:v>39284.944440000007</c:v>
                </c:pt>
                <c:pt idx="1570">
                  <c:v>39284.951390000002</c:v>
                </c:pt>
                <c:pt idx="1571">
                  <c:v>39284.958330000023</c:v>
                </c:pt>
                <c:pt idx="1572">
                  <c:v>39284.965280000004</c:v>
                </c:pt>
                <c:pt idx="1573">
                  <c:v>39284.972220000003</c:v>
                </c:pt>
                <c:pt idx="1574">
                  <c:v>39284.979169999999</c:v>
                </c:pt>
                <c:pt idx="1575">
                  <c:v>39284.986110000013</c:v>
                </c:pt>
                <c:pt idx="1576">
                  <c:v>39284.993059999993</c:v>
                </c:pt>
                <c:pt idx="1577">
                  <c:v>39285</c:v>
                </c:pt>
                <c:pt idx="1578">
                  <c:v>39285.006940000007</c:v>
                </c:pt>
                <c:pt idx="1579">
                  <c:v>39285.013890000002</c:v>
                </c:pt>
                <c:pt idx="1580">
                  <c:v>39285.020830000001</c:v>
                </c:pt>
                <c:pt idx="1581">
                  <c:v>39285.027779999997</c:v>
                </c:pt>
                <c:pt idx="1582">
                  <c:v>39285.034719999996</c:v>
                </c:pt>
                <c:pt idx="1583">
                  <c:v>39285.041669999999</c:v>
                </c:pt>
                <c:pt idx="1584">
                  <c:v>39285.048610000013</c:v>
                </c:pt>
                <c:pt idx="1585">
                  <c:v>39285.055560000001</c:v>
                </c:pt>
                <c:pt idx="1586">
                  <c:v>39285.0625</c:v>
                </c:pt>
                <c:pt idx="1587">
                  <c:v>39285.069439999999</c:v>
                </c:pt>
                <c:pt idx="1588">
                  <c:v>39285.076390000002</c:v>
                </c:pt>
                <c:pt idx="1589">
                  <c:v>39285.083330000001</c:v>
                </c:pt>
                <c:pt idx="1590">
                  <c:v>39285.090280000004</c:v>
                </c:pt>
                <c:pt idx="1591">
                  <c:v>39285.097219999996</c:v>
                </c:pt>
                <c:pt idx="1592">
                  <c:v>39285.104169999999</c:v>
                </c:pt>
                <c:pt idx="1593">
                  <c:v>39285.111109999998</c:v>
                </c:pt>
                <c:pt idx="1594">
                  <c:v>39285.118060000001</c:v>
                </c:pt>
                <c:pt idx="1595">
                  <c:v>39285.124999999993</c:v>
                </c:pt>
                <c:pt idx="1596">
                  <c:v>39285.131939999999</c:v>
                </c:pt>
                <c:pt idx="1597">
                  <c:v>39285.138890000002</c:v>
                </c:pt>
                <c:pt idx="1598">
                  <c:v>39285.145830000001</c:v>
                </c:pt>
                <c:pt idx="1599">
                  <c:v>39285.152780000004</c:v>
                </c:pt>
                <c:pt idx="1600">
                  <c:v>39285.159719999996</c:v>
                </c:pt>
                <c:pt idx="1601">
                  <c:v>39285.166669999999</c:v>
                </c:pt>
                <c:pt idx="1602">
                  <c:v>39285.173609999998</c:v>
                </c:pt>
                <c:pt idx="1603">
                  <c:v>39285.180560000001</c:v>
                </c:pt>
                <c:pt idx="1604">
                  <c:v>39285.1875</c:v>
                </c:pt>
                <c:pt idx="1605">
                  <c:v>39285.194439999999</c:v>
                </c:pt>
                <c:pt idx="1606">
                  <c:v>39285.201389999995</c:v>
                </c:pt>
                <c:pt idx="1607">
                  <c:v>39285.208330000001</c:v>
                </c:pt>
                <c:pt idx="1608">
                  <c:v>39285.215280000004</c:v>
                </c:pt>
                <c:pt idx="1609">
                  <c:v>39285.222219999996</c:v>
                </c:pt>
                <c:pt idx="1610">
                  <c:v>39285.229169999984</c:v>
                </c:pt>
                <c:pt idx="1611">
                  <c:v>39285.236109999998</c:v>
                </c:pt>
                <c:pt idx="1612">
                  <c:v>39285.243059999993</c:v>
                </c:pt>
                <c:pt idx="1613">
                  <c:v>39285.25</c:v>
                </c:pt>
                <c:pt idx="1614">
                  <c:v>39285.256940000007</c:v>
                </c:pt>
                <c:pt idx="1615">
                  <c:v>39285.263889999995</c:v>
                </c:pt>
                <c:pt idx="1616">
                  <c:v>39285.270830000001</c:v>
                </c:pt>
                <c:pt idx="1617">
                  <c:v>39285.277779999997</c:v>
                </c:pt>
                <c:pt idx="1618">
                  <c:v>39285.284719999996</c:v>
                </c:pt>
                <c:pt idx="1619">
                  <c:v>39285.291669999984</c:v>
                </c:pt>
                <c:pt idx="1620">
                  <c:v>39285.298609999998</c:v>
                </c:pt>
                <c:pt idx="1621">
                  <c:v>39285.305560000001</c:v>
                </c:pt>
                <c:pt idx="1622">
                  <c:v>39285.312500000022</c:v>
                </c:pt>
                <c:pt idx="1623">
                  <c:v>39285.319440000007</c:v>
                </c:pt>
                <c:pt idx="1624">
                  <c:v>39285.326390000002</c:v>
                </c:pt>
                <c:pt idx="1625">
                  <c:v>39285.333330000001</c:v>
                </c:pt>
                <c:pt idx="1626">
                  <c:v>39285.340280000011</c:v>
                </c:pt>
                <c:pt idx="1627">
                  <c:v>39285.347220000003</c:v>
                </c:pt>
                <c:pt idx="1628">
                  <c:v>39285.354170000013</c:v>
                </c:pt>
                <c:pt idx="1629">
                  <c:v>39285.361109999998</c:v>
                </c:pt>
                <c:pt idx="1630">
                  <c:v>39285.368060000001</c:v>
                </c:pt>
                <c:pt idx="1631">
                  <c:v>39285.375</c:v>
                </c:pt>
                <c:pt idx="1632">
                  <c:v>39285.381940000007</c:v>
                </c:pt>
                <c:pt idx="1633">
                  <c:v>39285.388890000024</c:v>
                </c:pt>
                <c:pt idx="1634">
                  <c:v>39285.395830000001</c:v>
                </c:pt>
                <c:pt idx="1635">
                  <c:v>39285.402780000004</c:v>
                </c:pt>
                <c:pt idx="1636">
                  <c:v>39285.409719999996</c:v>
                </c:pt>
                <c:pt idx="1637">
                  <c:v>39285.416670000013</c:v>
                </c:pt>
                <c:pt idx="1638">
                  <c:v>39285.423609999998</c:v>
                </c:pt>
                <c:pt idx="1639">
                  <c:v>39285.430560000001</c:v>
                </c:pt>
                <c:pt idx="1640">
                  <c:v>39285.4375</c:v>
                </c:pt>
                <c:pt idx="1641">
                  <c:v>39285.444440000007</c:v>
                </c:pt>
                <c:pt idx="1642">
                  <c:v>39285.451390000002</c:v>
                </c:pt>
                <c:pt idx="1643">
                  <c:v>39285.458330000023</c:v>
                </c:pt>
                <c:pt idx="1644">
                  <c:v>39285.465280000004</c:v>
                </c:pt>
                <c:pt idx="1645">
                  <c:v>39285.472220000003</c:v>
                </c:pt>
                <c:pt idx="1646">
                  <c:v>39285.479169999999</c:v>
                </c:pt>
                <c:pt idx="1647">
                  <c:v>39285.486110000013</c:v>
                </c:pt>
                <c:pt idx="1648">
                  <c:v>39285.493059999993</c:v>
                </c:pt>
                <c:pt idx="1649">
                  <c:v>39285.5</c:v>
                </c:pt>
                <c:pt idx="1650">
                  <c:v>39285.506940000007</c:v>
                </c:pt>
                <c:pt idx="1651">
                  <c:v>39285.513890000002</c:v>
                </c:pt>
                <c:pt idx="1652">
                  <c:v>39285.520830000001</c:v>
                </c:pt>
                <c:pt idx="1653">
                  <c:v>39285.527779999997</c:v>
                </c:pt>
                <c:pt idx="1654">
                  <c:v>39285.534719999996</c:v>
                </c:pt>
                <c:pt idx="1655">
                  <c:v>39285.541669999999</c:v>
                </c:pt>
                <c:pt idx="1656">
                  <c:v>39285.548610000013</c:v>
                </c:pt>
                <c:pt idx="1657">
                  <c:v>39285.555560000001</c:v>
                </c:pt>
                <c:pt idx="1658">
                  <c:v>39285.5625</c:v>
                </c:pt>
                <c:pt idx="1659">
                  <c:v>39285.569439999999</c:v>
                </c:pt>
                <c:pt idx="1660">
                  <c:v>39285.576390000002</c:v>
                </c:pt>
                <c:pt idx="1661">
                  <c:v>39285.583330000001</c:v>
                </c:pt>
                <c:pt idx="1662">
                  <c:v>39285.590280000004</c:v>
                </c:pt>
                <c:pt idx="1663">
                  <c:v>39285.597219999996</c:v>
                </c:pt>
                <c:pt idx="1664">
                  <c:v>39285.604169999999</c:v>
                </c:pt>
                <c:pt idx="1665">
                  <c:v>39285.611109999998</c:v>
                </c:pt>
                <c:pt idx="1666">
                  <c:v>39285.618060000001</c:v>
                </c:pt>
                <c:pt idx="1667">
                  <c:v>39285.624999999993</c:v>
                </c:pt>
                <c:pt idx="1668">
                  <c:v>39285.631939999999</c:v>
                </c:pt>
                <c:pt idx="1669">
                  <c:v>39285.638890000002</c:v>
                </c:pt>
                <c:pt idx="1670">
                  <c:v>39285.645830000001</c:v>
                </c:pt>
                <c:pt idx="1671">
                  <c:v>39285.652780000004</c:v>
                </c:pt>
                <c:pt idx="1672">
                  <c:v>39285.659719999996</c:v>
                </c:pt>
                <c:pt idx="1673">
                  <c:v>39285.666669999999</c:v>
                </c:pt>
                <c:pt idx="1674">
                  <c:v>39285.673609999998</c:v>
                </c:pt>
                <c:pt idx="1675">
                  <c:v>39285.680560000001</c:v>
                </c:pt>
                <c:pt idx="1676">
                  <c:v>39285.6875</c:v>
                </c:pt>
                <c:pt idx="1677">
                  <c:v>39285.694439999999</c:v>
                </c:pt>
                <c:pt idx="1678">
                  <c:v>39285.701389999995</c:v>
                </c:pt>
                <c:pt idx="1679">
                  <c:v>39285.708330000001</c:v>
                </c:pt>
                <c:pt idx="1680">
                  <c:v>39285.715280000004</c:v>
                </c:pt>
                <c:pt idx="1681">
                  <c:v>39285.722219999996</c:v>
                </c:pt>
                <c:pt idx="1682">
                  <c:v>39285.729169999984</c:v>
                </c:pt>
                <c:pt idx="1683">
                  <c:v>39285.736109999998</c:v>
                </c:pt>
                <c:pt idx="1684">
                  <c:v>39285.743059999993</c:v>
                </c:pt>
                <c:pt idx="1685">
                  <c:v>39285.75</c:v>
                </c:pt>
                <c:pt idx="1686">
                  <c:v>39285.756940000007</c:v>
                </c:pt>
                <c:pt idx="1687">
                  <c:v>39285.763889999995</c:v>
                </c:pt>
                <c:pt idx="1688">
                  <c:v>39285.770830000001</c:v>
                </c:pt>
                <c:pt idx="1689">
                  <c:v>39285.777779999997</c:v>
                </c:pt>
                <c:pt idx="1690">
                  <c:v>39285.784719999996</c:v>
                </c:pt>
                <c:pt idx="1691">
                  <c:v>39285.791669999984</c:v>
                </c:pt>
                <c:pt idx="1692">
                  <c:v>39285.798609999998</c:v>
                </c:pt>
                <c:pt idx="1693">
                  <c:v>39285.805560000001</c:v>
                </c:pt>
                <c:pt idx="1694">
                  <c:v>39285.812500000022</c:v>
                </c:pt>
                <c:pt idx="1695">
                  <c:v>39285.819440000007</c:v>
                </c:pt>
                <c:pt idx="1696">
                  <c:v>39285.826390000002</c:v>
                </c:pt>
                <c:pt idx="1697">
                  <c:v>39285.833330000001</c:v>
                </c:pt>
                <c:pt idx="1698">
                  <c:v>39285.840280000011</c:v>
                </c:pt>
                <c:pt idx="1699">
                  <c:v>39285.847220000003</c:v>
                </c:pt>
                <c:pt idx="1700">
                  <c:v>39285.854170000013</c:v>
                </c:pt>
                <c:pt idx="1701">
                  <c:v>39285.861109999998</c:v>
                </c:pt>
                <c:pt idx="1702">
                  <c:v>39285.868060000001</c:v>
                </c:pt>
                <c:pt idx="1703">
                  <c:v>39285.875</c:v>
                </c:pt>
                <c:pt idx="1704">
                  <c:v>39285.881940000007</c:v>
                </c:pt>
                <c:pt idx="1705">
                  <c:v>39285.888890000024</c:v>
                </c:pt>
                <c:pt idx="1706">
                  <c:v>39285.895830000001</c:v>
                </c:pt>
                <c:pt idx="1707">
                  <c:v>39285.902780000004</c:v>
                </c:pt>
                <c:pt idx="1708">
                  <c:v>39285.909719999996</c:v>
                </c:pt>
                <c:pt idx="1709">
                  <c:v>39285.916670000013</c:v>
                </c:pt>
                <c:pt idx="1710">
                  <c:v>39285.923609999998</c:v>
                </c:pt>
                <c:pt idx="1711">
                  <c:v>39285.930560000001</c:v>
                </c:pt>
                <c:pt idx="1712">
                  <c:v>39285.9375</c:v>
                </c:pt>
                <c:pt idx="1713">
                  <c:v>39285.944440000007</c:v>
                </c:pt>
                <c:pt idx="1714">
                  <c:v>39285.951390000002</c:v>
                </c:pt>
                <c:pt idx="1715">
                  <c:v>39285.958330000023</c:v>
                </c:pt>
                <c:pt idx="1716">
                  <c:v>39285.965280000004</c:v>
                </c:pt>
                <c:pt idx="1717">
                  <c:v>39285.972220000003</c:v>
                </c:pt>
                <c:pt idx="1718">
                  <c:v>39285.979169999999</c:v>
                </c:pt>
                <c:pt idx="1719">
                  <c:v>39285.986110000013</c:v>
                </c:pt>
                <c:pt idx="1720">
                  <c:v>39285.993059999993</c:v>
                </c:pt>
                <c:pt idx="1721">
                  <c:v>39286</c:v>
                </c:pt>
                <c:pt idx="1722">
                  <c:v>39286.006940000007</c:v>
                </c:pt>
                <c:pt idx="1723">
                  <c:v>39286.013890000002</c:v>
                </c:pt>
                <c:pt idx="1724">
                  <c:v>39286.020830000001</c:v>
                </c:pt>
                <c:pt idx="1725">
                  <c:v>39286.027779999997</c:v>
                </c:pt>
                <c:pt idx="1726">
                  <c:v>39286.034719999996</c:v>
                </c:pt>
                <c:pt idx="1727">
                  <c:v>39286.041669999999</c:v>
                </c:pt>
                <c:pt idx="1728">
                  <c:v>39286.048610000013</c:v>
                </c:pt>
                <c:pt idx="1729">
                  <c:v>39286.055560000001</c:v>
                </c:pt>
                <c:pt idx="1730">
                  <c:v>39286.0625</c:v>
                </c:pt>
                <c:pt idx="1731">
                  <c:v>39286.069439999999</c:v>
                </c:pt>
                <c:pt idx="1732">
                  <c:v>39286.076390000002</c:v>
                </c:pt>
                <c:pt idx="1733">
                  <c:v>39286.083330000001</c:v>
                </c:pt>
                <c:pt idx="1734">
                  <c:v>39286.090280000004</c:v>
                </c:pt>
                <c:pt idx="1735">
                  <c:v>39286.097219999996</c:v>
                </c:pt>
                <c:pt idx="1736">
                  <c:v>39286.104169999999</c:v>
                </c:pt>
                <c:pt idx="1737">
                  <c:v>39286.111109999998</c:v>
                </c:pt>
                <c:pt idx="1738">
                  <c:v>39286.118060000001</c:v>
                </c:pt>
                <c:pt idx="1739">
                  <c:v>39286.124999999993</c:v>
                </c:pt>
                <c:pt idx="1740">
                  <c:v>39286.131939999999</c:v>
                </c:pt>
                <c:pt idx="1741">
                  <c:v>39286.138890000002</c:v>
                </c:pt>
                <c:pt idx="1742">
                  <c:v>39286.145830000001</c:v>
                </c:pt>
                <c:pt idx="1743">
                  <c:v>39286.152780000004</c:v>
                </c:pt>
                <c:pt idx="1744">
                  <c:v>39286.159719999996</c:v>
                </c:pt>
                <c:pt idx="1745">
                  <c:v>39286.166669999999</c:v>
                </c:pt>
                <c:pt idx="1746">
                  <c:v>39286.173609999998</c:v>
                </c:pt>
                <c:pt idx="1747">
                  <c:v>39286.180560000001</c:v>
                </c:pt>
                <c:pt idx="1748">
                  <c:v>39286.1875</c:v>
                </c:pt>
                <c:pt idx="1749">
                  <c:v>39286.194439999999</c:v>
                </c:pt>
                <c:pt idx="1750">
                  <c:v>39286.201389999995</c:v>
                </c:pt>
                <c:pt idx="1751">
                  <c:v>39286.208330000001</c:v>
                </c:pt>
                <c:pt idx="1752">
                  <c:v>39286.215280000004</c:v>
                </c:pt>
                <c:pt idx="1753">
                  <c:v>39286.222219999996</c:v>
                </c:pt>
                <c:pt idx="1754">
                  <c:v>39286.229169999984</c:v>
                </c:pt>
                <c:pt idx="1755">
                  <c:v>39286.236109999998</c:v>
                </c:pt>
                <c:pt idx="1756">
                  <c:v>39286.243059999993</c:v>
                </c:pt>
                <c:pt idx="1757">
                  <c:v>39286.25</c:v>
                </c:pt>
                <c:pt idx="1758">
                  <c:v>39286.256940000007</c:v>
                </c:pt>
                <c:pt idx="1759">
                  <c:v>39286.263889999995</c:v>
                </c:pt>
                <c:pt idx="1760">
                  <c:v>39286.270830000001</c:v>
                </c:pt>
                <c:pt idx="1761">
                  <c:v>39286.277779999997</c:v>
                </c:pt>
                <c:pt idx="1762">
                  <c:v>39286.284719999996</c:v>
                </c:pt>
                <c:pt idx="1763">
                  <c:v>39286.291669999984</c:v>
                </c:pt>
                <c:pt idx="1764">
                  <c:v>39286.298609999998</c:v>
                </c:pt>
                <c:pt idx="1765">
                  <c:v>39286.305560000001</c:v>
                </c:pt>
                <c:pt idx="1766">
                  <c:v>39286.312500000022</c:v>
                </c:pt>
                <c:pt idx="1767">
                  <c:v>39286.319440000007</c:v>
                </c:pt>
                <c:pt idx="1768">
                  <c:v>39286.326390000002</c:v>
                </c:pt>
                <c:pt idx="1769">
                  <c:v>39286.333330000001</c:v>
                </c:pt>
                <c:pt idx="1770">
                  <c:v>39286.340280000011</c:v>
                </c:pt>
                <c:pt idx="1771">
                  <c:v>39286.347220000003</c:v>
                </c:pt>
                <c:pt idx="1772">
                  <c:v>39286.354170000013</c:v>
                </c:pt>
                <c:pt idx="1773">
                  <c:v>39286.361109999998</c:v>
                </c:pt>
                <c:pt idx="1774">
                  <c:v>39286.368060000001</c:v>
                </c:pt>
                <c:pt idx="1775">
                  <c:v>39286.375</c:v>
                </c:pt>
                <c:pt idx="1776">
                  <c:v>39286.381940000007</c:v>
                </c:pt>
                <c:pt idx="1777">
                  <c:v>39286.388890000024</c:v>
                </c:pt>
                <c:pt idx="1778">
                  <c:v>39286.395830000001</c:v>
                </c:pt>
                <c:pt idx="1779">
                  <c:v>39286.402780000004</c:v>
                </c:pt>
                <c:pt idx="1780">
                  <c:v>39286.409719999996</c:v>
                </c:pt>
                <c:pt idx="1781">
                  <c:v>39286.416670000013</c:v>
                </c:pt>
                <c:pt idx="1782">
                  <c:v>39286.423609999998</c:v>
                </c:pt>
                <c:pt idx="1783">
                  <c:v>39286.430560000001</c:v>
                </c:pt>
                <c:pt idx="1784">
                  <c:v>39286.4375</c:v>
                </c:pt>
                <c:pt idx="1785">
                  <c:v>39286.444440000007</c:v>
                </c:pt>
                <c:pt idx="1786">
                  <c:v>39286.451390000002</c:v>
                </c:pt>
                <c:pt idx="1787">
                  <c:v>39286.458330000023</c:v>
                </c:pt>
                <c:pt idx="1788">
                  <c:v>39286.465280000004</c:v>
                </c:pt>
                <c:pt idx="1789">
                  <c:v>39286.472220000003</c:v>
                </c:pt>
                <c:pt idx="1790">
                  <c:v>39286.479169999999</c:v>
                </c:pt>
                <c:pt idx="1791">
                  <c:v>39286.486110000013</c:v>
                </c:pt>
                <c:pt idx="1792">
                  <c:v>39286.493059999993</c:v>
                </c:pt>
                <c:pt idx="1793">
                  <c:v>39286.5</c:v>
                </c:pt>
                <c:pt idx="1794">
                  <c:v>39286.506940000007</c:v>
                </c:pt>
                <c:pt idx="1795">
                  <c:v>39286.513890000002</c:v>
                </c:pt>
                <c:pt idx="1796">
                  <c:v>39286.520830000001</c:v>
                </c:pt>
                <c:pt idx="1797">
                  <c:v>39286.527779999997</c:v>
                </c:pt>
                <c:pt idx="1798">
                  <c:v>39286.534719999996</c:v>
                </c:pt>
                <c:pt idx="1799">
                  <c:v>39286.541669999999</c:v>
                </c:pt>
                <c:pt idx="1800">
                  <c:v>39286.548610000013</c:v>
                </c:pt>
                <c:pt idx="1801">
                  <c:v>39286.555560000001</c:v>
                </c:pt>
                <c:pt idx="1802">
                  <c:v>39286.5625</c:v>
                </c:pt>
                <c:pt idx="1803">
                  <c:v>39286.569439999999</c:v>
                </c:pt>
                <c:pt idx="1804">
                  <c:v>39286.576390000002</c:v>
                </c:pt>
                <c:pt idx="1805">
                  <c:v>39286.583330000001</c:v>
                </c:pt>
                <c:pt idx="1806">
                  <c:v>39286.590280000004</c:v>
                </c:pt>
                <c:pt idx="1807">
                  <c:v>39286.597219999996</c:v>
                </c:pt>
                <c:pt idx="1808">
                  <c:v>39286.604169999999</c:v>
                </c:pt>
                <c:pt idx="1809">
                  <c:v>39286.611109999998</c:v>
                </c:pt>
                <c:pt idx="1810">
                  <c:v>39286.618060000001</c:v>
                </c:pt>
                <c:pt idx="1811">
                  <c:v>39286.624999999993</c:v>
                </c:pt>
                <c:pt idx="1812">
                  <c:v>39286.631939999999</c:v>
                </c:pt>
                <c:pt idx="1813">
                  <c:v>39286.638890000002</c:v>
                </c:pt>
                <c:pt idx="1814">
                  <c:v>39286.645830000001</c:v>
                </c:pt>
                <c:pt idx="1815">
                  <c:v>39286.652780000004</c:v>
                </c:pt>
                <c:pt idx="1816">
                  <c:v>39286.659719999996</c:v>
                </c:pt>
                <c:pt idx="1817">
                  <c:v>39286.666669999999</c:v>
                </c:pt>
                <c:pt idx="1818">
                  <c:v>39286.673609999998</c:v>
                </c:pt>
                <c:pt idx="1819">
                  <c:v>39286.680560000001</c:v>
                </c:pt>
                <c:pt idx="1820">
                  <c:v>39286.6875</c:v>
                </c:pt>
                <c:pt idx="1821">
                  <c:v>39286.694439999999</c:v>
                </c:pt>
                <c:pt idx="1822">
                  <c:v>39286.701389999995</c:v>
                </c:pt>
                <c:pt idx="1823">
                  <c:v>39286.708330000001</c:v>
                </c:pt>
                <c:pt idx="1824">
                  <c:v>39286.715280000004</c:v>
                </c:pt>
                <c:pt idx="1825">
                  <c:v>39286.722219999996</c:v>
                </c:pt>
                <c:pt idx="1826">
                  <c:v>39286.729169999984</c:v>
                </c:pt>
                <c:pt idx="1827">
                  <c:v>39286.736109999998</c:v>
                </c:pt>
                <c:pt idx="1828">
                  <c:v>39286.743059999993</c:v>
                </c:pt>
                <c:pt idx="1829">
                  <c:v>39286.75</c:v>
                </c:pt>
                <c:pt idx="1830">
                  <c:v>39286.756940000007</c:v>
                </c:pt>
                <c:pt idx="1831">
                  <c:v>39286.763889999995</c:v>
                </c:pt>
                <c:pt idx="1832">
                  <c:v>39286.770830000001</c:v>
                </c:pt>
                <c:pt idx="1833">
                  <c:v>39286.777779999997</c:v>
                </c:pt>
                <c:pt idx="1834">
                  <c:v>39286.784719999996</c:v>
                </c:pt>
                <c:pt idx="1835">
                  <c:v>39286.791669999984</c:v>
                </c:pt>
                <c:pt idx="1836">
                  <c:v>39286.798609999998</c:v>
                </c:pt>
                <c:pt idx="1837">
                  <c:v>39286.805560000001</c:v>
                </c:pt>
                <c:pt idx="1838">
                  <c:v>39286.812500000022</c:v>
                </c:pt>
                <c:pt idx="1839">
                  <c:v>39286.819440000007</c:v>
                </c:pt>
                <c:pt idx="1840">
                  <c:v>39286.826390000002</c:v>
                </c:pt>
                <c:pt idx="1841">
                  <c:v>39286.833330000001</c:v>
                </c:pt>
                <c:pt idx="1842">
                  <c:v>39286.840280000011</c:v>
                </c:pt>
                <c:pt idx="1843">
                  <c:v>39286.847220000003</c:v>
                </c:pt>
                <c:pt idx="1844">
                  <c:v>39286.854170000013</c:v>
                </c:pt>
                <c:pt idx="1845">
                  <c:v>39286.861109999998</c:v>
                </c:pt>
                <c:pt idx="1846">
                  <c:v>39286.868060000001</c:v>
                </c:pt>
                <c:pt idx="1847">
                  <c:v>39286.875</c:v>
                </c:pt>
                <c:pt idx="1848">
                  <c:v>39286.881940000007</c:v>
                </c:pt>
                <c:pt idx="1849">
                  <c:v>39286.888890000024</c:v>
                </c:pt>
                <c:pt idx="1850">
                  <c:v>39286.895830000001</c:v>
                </c:pt>
                <c:pt idx="1851">
                  <c:v>39286.902780000004</c:v>
                </c:pt>
                <c:pt idx="1852">
                  <c:v>39286.916670000013</c:v>
                </c:pt>
                <c:pt idx="1853">
                  <c:v>39286.923609999998</c:v>
                </c:pt>
                <c:pt idx="1854">
                  <c:v>39286.930560000001</c:v>
                </c:pt>
                <c:pt idx="1855">
                  <c:v>39286.9375</c:v>
                </c:pt>
                <c:pt idx="1856">
                  <c:v>39286.944440000007</c:v>
                </c:pt>
                <c:pt idx="1857">
                  <c:v>39286.951390000002</c:v>
                </c:pt>
                <c:pt idx="1858">
                  <c:v>39286.958330000023</c:v>
                </c:pt>
                <c:pt idx="1859">
                  <c:v>39286.965280000004</c:v>
                </c:pt>
                <c:pt idx="1860">
                  <c:v>39286.972220000003</c:v>
                </c:pt>
                <c:pt idx="1861">
                  <c:v>39286.979169999999</c:v>
                </c:pt>
                <c:pt idx="1862">
                  <c:v>39286.986110000013</c:v>
                </c:pt>
                <c:pt idx="1863">
                  <c:v>39286.993059999993</c:v>
                </c:pt>
                <c:pt idx="1864">
                  <c:v>39287</c:v>
                </c:pt>
                <c:pt idx="1865">
                  <c:v>39287.006940000007</c:v>
                </c:pt>
                <c:pt idx="1866">
                  <c:v>39287.013890000002</c:v>
                </c:pt>
                <c:pt idx="1867">
                  <c:v>39287.020830000001</c:v>
                </c:pt>
                <c:pt idx="1868">
                  <c:v>39287.027779999997</c:v>
                </c:pt>
                <c:pt idx="1869">
                  <c:v>39287.034719999996</c:v>
                </c:pt>
                <c:pt idx="1870">
                  <c:v>39287.041669999999</c:v>
                </c:pt>
                <c:pt idx="1871">
                  <c:v>39287.048610000013</c:v>
                </c:pt>
                <c:pt idx="1872">
                  <c:v>39287.055560000001</c:v>
                </c:pt>
                <c:pt idx="1873">
                  <c:v>39287.0625</c:v>
                </c:pt>
                <c:pt idx="1874">
                  <c:v>39287.069439999999</c:v>
                </c:pt>
                <c:pt idx="1875">
                  <c:v>39287.076390000002</c:v>
                </c:pt>
                <c:pt idx="1876">
                  <c:v>39287.083330000001</c:v>
                </c:pt>
                <c:pt idx="1877">
                  <c:v>39287.090280000004</c:v>
                </c:pt>
                <c:pt idx="1878">
                  <c:v>39287.097219999996</c:v>
                </c:pt>
                <c:pt idx="1879">
                  <c:v>39287.104169999999</c:v>
                </c:pt>
                <c:pt idx="1880">
                  <c:v>39287.111109999998</c:v>
                </c:pt>
                <c:pt idx="1881">
                  <c:v>39287.118060000001</c:v>
                </c:pt>
                <c:pt idx="1882">
                  <c:v>39287.124999999993</c:v>
                </c:pt>
                <c:pt idx="1883">
                  <c:v>39287.131939999999</c:v>
                </c:pt>
                <c:pt idx="1884">
                  <c:v>39287.138890000002</c:v>
                </c:pt>
                <c:pt idx="1885">
                  <c:v>39287.145830000001</c:v>
                </c:pt>
                <c:pt idx="1886">
                  <c:v>39287.152780000004</c:v>
                </c:pt>
                <c:pt idx="1887">
                  <c:v>39287.159719999996</c:v>
                </c:pt>
                <c:pt idx="1888">
                  <c:v>39287.166669999999</c:v>
                </c:pt>
                <c:pt idx="1889">
                  <c:v>39287.173609999998</c:v>
                </c:pt>
                <c:pt idx="1890">
                  <c:v>39287.180560000001</c:v>
                </c:pt>
                <c:pt idx="1891">
                  <c:v>39287.1875</c:v>
                </c:pt>
                <c:pt idx="1892">
                  <c:v>39287.194439999999</c:v>
                </c:pt>
                <c:pt idx="1893">
                  <c:v>39287.201389999995</c:v>
                </c:pt>
                <c:pt idx="1894">
                  <c:v>39287.208330000001</c:v>
                </c:pt>
                <c:pt idx="1895">
                  <c:v>39287.215280000004</c:v>
                </c:pt>
                <c:pt idx="1896">
                  <c:v>39287.222219999996</c:v>
                </c:pt>
                <c:pt idx="1897">
                  <c:v>39287.229169999984</c:v>
                </c:pt>
                <c:pt idx="1898">
                  <c:v>39287.236109999998</c:v>
                </c:pt>
                <c:pt idx="1899">
                  <c:v>39287.243059999993</c:v>
                </c:pt>
                <c:pt idx="1900">
                  <c:v>39287.25</c:v>
                </c:pt>
                <c:pt idx="1901">
                  <c:v>39287.256940000007</c:v>
                </c:pt>
                <c:pt idx="1902">
                  <c:v>39287.263889999995</c:v>
                </c:pt>
                <c:pt idx="1903">
                  <c:v>39287.270830000001</c:v>
                </c:pt>
                <c:pt idx="1904">
                  <c:v>39287.277779999997</c:v>
                </c:pt>
                <c:pt idx="1905">
                  <c:v>39287.284719999996</c:v>
                </c:pt>
                <c:pt idx="1906">
                  <c:v>39287.291669999984</c:v>
                </c:pt>
                <c:pt idx="1907">
                  <c:v>39287.298609999998</c:v>
                </c:pt>
                <c:pt idx="1908">
                  <c:v>39287.305560000001</c:v>
                </c:pt>
                <c:pt idx="1909">
                  <c:v>39287.312500000022</c:v>
                </c:pt>
                <c:pt idx="1910">
                  <c:v>39287.319440000007</c:v>
                </c:pt>
                <c:pt idx="1911">
                  <c:v>39287.326390000002</c:v>
                </c:pt>
                <c:pt idx="1912">
                  <c:v>39287.333330000001</c:v>
                </c:pt>
                <c:pt idx="1913">
                  <c:v>39287.340280000011</c:v>
                </c:pt>
                <c:pt idx="1914">
                  <c:v>39287.347220000003</c:v>
                </c:pt>
                <c:pt idx="1915">
                  <c:v>39287.354170000013</c:v>
                </c:pt>
                <c:pt idx="1916">
                  <c:v>39287.361109999998</c:v>
                </c:pt>
                <c:pt idx="1917">
                  <c:v>39287.368060000001</c:v>
                </c:pt>
                <c:pt idx="1918">
                  <c:v>39287.375</c:v>
                </c:pt>
                <c:pt idx="1919">
                  <c:v>39287.381940000007</c:v>
                </c:pt>
                <c:pt idx="1920">
                  <c:v>39287.388890000024</c:v>
                </c:pt>
                <c:pt idx="1921">
                  <c:v>39287.395830000001</c:v>
                </c:pt>
                <c:pt idx="1922">
                  <c:v>39287.402780000004</c:v>
                </c:pt>
                <c:pt idx="1923">
                  <c:v>39287.409719999996</c:v>
                </c:pt>
                <c:pt idx="1924">
                  <c:v>39287.416670000013</c:v>
                </c:pt>
                <c:pt idx="1925">
                  <c:v>39287.423609999998</c:v>
                </c:pt>
                <c:pt idx="1926">
                  <c:v>39287.430560000001</c:v>
                </c:pt>
                <c:pt idx="1927">
                  <c:v>39287.4375</c:v>
                </c:pt>
                <c:pt idx="1928">
                  <c:v>39287.444440000007</c:v>
                </c:pt>
                <c:pt idx="1929">
                  <c:v>39287.451390000002</c:v>
                </c:pt>
                <c:pt idx="1930">
                  <c:v>39287.458330000023</c:v>
                </c:pt>
                <c:pt idx="1931">
                  <c:v>39287.465280000004</c:v>
                </c:pt>
                <c:pt idx="1932">
                  <c:v>39287.472220000003</c:v>
                </c:pt>
                <c:pt idx="1933">
                  <c:v>39287.479169999999</c:v>
                </c:pt>
                <c:pt idx="1934">
                  <c:v>39287.486110000013</c:v>
                </c:pt>
                <c:pt idx="1935">
                  <c:v>39287.493059999993</c:v>
                </c:pt>
                <c:pt idx="1936">
                  <c:v>39287.5</c:v>
                </c:pt>
                <c:pt idx="1937">
                  <c:v>39287.506940000007</c:v>
                </c:pt>
                <c:pt idx="1938">
                  <c:v>39287.513890000002</c:v>
                </c:pt>
                <c:pt idx="1939">
                  <c:v>39287.520830000001</c:v>
                </c:pt>
                <c:pt idx="1940">
                  <c:v>39287.527779999997</c:v>
                </c:pt>
                <c:pt idx="1941">
                  <c:v>39287.534719999996</c:v>
                </c:pt>
                <c:pt idx="1942">
                  <c:v>39287.541669999999</c:v>
                </c:pt>
                <c:pt idx="1943">
                  <c:v>39287.548610000013</c:v>
                </c:pt>
                <c:pt idx="1944">
                  <c:v>39287.555560000001</c:v>
                </c:pt>
                <c:pt idx="1945">
                  <c:v>39287.5625</c:v>
                </c:pt>
                <c:pt idx="1946">
                  <c:v>39287.569439999999</c:v>
                </c:pt>
                <c:pt idx="1947">
                  <c:v>39287.576390000002</c:v>
                </c:pt>
                <c:pt idx="1948">
                  <c:v>39287.583330000001</c:v>
                </c:pt>
                <c:pt idx="1949">
                  <c:v>39287.590280000004</c:v>
                </c:pt>
                <c:pt idx="1950">
                  <c:v>39287.597219999996</c:v>
                </c:pt>
                <c:pt idx="1951">
                  <c:v>39287.604169999999</c:v>
                </c:pt>
                <c:pt idx="1952">
                  <c:v>39287.611109999998</c:v>
                </c:pt>
                <c:pt idx="1953">
                  <c:v>39287.618060000001</c:v>
                </c:pt>
                <c:pt idx="1954">
                  <c:v>39287.624999999993</c:v>
                </c:pt>
                <c:pt idx="1955">
                  <c:v>39287.631939999999</c:v>
                </c:pt>
                <c:pt idx="1956">
                  <c:v>39287.638890000002</c:v>
                </c:pt>
                <c:pt idx="1957">
                  <c:v>39287.645830000001</c:v>
                </c:pt>
                <c:pt idx="1958">
                  <c:v>39287.652780000004</c:v>
                </c:pt>
                <c:pt idx="1959">
                  <c:v>39287.659719999996</c:v>
                </c:pt>
                <c:pt idx="1960">
                  <c:v>39287.666669999999</c:v>
                </c:pt>
                <c:pt idx="1961">
                  <c:v>39287.673609999998</c:v>
                </c:pt>
                <c:pt idx="1962">
                  <c:v>39287.680560000001</c:v>
                </c:pt>
                <c:pt idx="1963">
                  <c:v>39287.6875</c:v>
                </c:pt>
                <c:pt idx="1964">
                  <c:v>39287.694439999999</c:v>
                </c:pt>
                <c:pt idx="1965">
                  <c:v>39287.701389999995</c:v>
                </c:pt>
                <c:pt idx="1966">
                  <c:v>39287.708330000001</c:v>
                </c:pt>
                <c:pt idx="1967">
                  <c:v>39287.715280000004</c:v>
                </c:pt>
                <c:pt idx="1968">
                  <c:v>39287.722219999996</c:v>
                </c:pt>
                <c:pt idx="1969">
                  <c:v>39287.729169999984</c:v>
                </c:pt>
                <c:pt idx="1970">
                  <c:v>39287.736109999998</c:v>
                </c:pt>
                <c:pt idx="1971">
                  <c:v>39287.743059999993</c:v>
                </c:pt>
                <c:pt idx="1972">
                  <c:v>39287.75</c:v>
                </c:pt>
                <c:pt idx="1973">
                  <c:v>39287.756940000007</c:v>
                </c:pt>
                <c:pt idx="1974">
                  <c:v>39287.763889999995</c:v>
                </c:pt>
                <c:pt idx="1975">
                  <c:v>39287.770830000001</c:v>
                </c:pt>
                <c:pt idx="1976">
                  <c:v>39287.777779999997</c:v>
                </c:pt>
                <c:pt idx="1977">
                  <c:v>39287.784719999996</c:v>
                </c:pt>
                <c:pt idx="1978">
                  <c:v>39287.791669999984</c:v>
                </c:pt>
                <c:pt idx="1979">
                  <c:v>39287.798609999998</c:v>
                </c:pt>
                <c:pt idx="1980">
                  <c:v>39287.805560000001</c:v>
                </c:pt>
                <c:pt idx="1981">
                  <c:v>39287.812500000022</c:v>
                </c:pt>
                <c:pt idx="1982">
                  <c:v>39287.819440000007</c:v>
                </c:pt>
                <c:pt idx="1983">
                  <c:v>39287.826390000002</c:v>
                </c:pt>
                <c:pt idx="1984">
                  <c:v>39287.833330000001</c:v>
                </c:pt>
                <c:pt idx="1985">
                  <c:v>39287.840280000011</c:v>
                </c:pt>
                <c:pt idx="1986">
                  <c:v>39287.847220000003</c:v>
                </c:pt>
                <c:pt idx="1987">
                  <c:v>39287.854170000013</c:v>
                </c:pt>
                <c:pt idx="1988">
                  <c:v>39287.861109999998</c:v>
                </c:pt>
                <c:pt idx="1989">
                  <c:v>39287.868060000001</c:v>
                </c:pt>
                <c:pt idx="1990">
                  <c:v>39287.875</c:v>
                </c:pt>
                <c:pt idx="1991">
                  <c:v>39287.881940000007</c:v>
                </c:pt>
                <c:pt idx="1992">
                  <c:v>39287.888890000024</c:v>
                </c:pt>
                <c:pt idx="1993">
                  <c:v>39287.895830000001</c:v>
                </c:pt>
                <c:pt idx="1994">
                  <c:v>39287.902780000004</c:v>
                </c:pt>
                <c:pt idx="1995">
                  <c:v>39287.909719999996</c:v>
                </c:pt>
                <c:pt idx="1996">
                  <c:v>39287.916670000013</c:v>
                </c:pt>
                <c:pt idx="1997">
                  <c:v>39287.923609999998</c:v>
                </c:pt>
                <c:pt idx="1998">
                  <c:v>39287.930560000001</c:v>
                </c:pt>
                <c:pt idx="1999">
                  <c:v>39287.9375</c:v>
                </c:pt>
                <c:pt idx="2000">
                  <c:v>39287.944440000007</c:v>
                </c:pt>
                <c:pt idx="2001">
                  <c:v>39287.951390000002</c:v>
                </c:pt>
                <c:pt idx="2002">
                  <c:v>39287.958330000023</c:v>
                </c:pt>
                <c:pt idx="2003">
                  <c:v>39287.965280000004</c:v>
                </c:pt>
                <c:pt idx="2004">
                  <c:v>39287.972220000003</c:v>
                </c:pt>
                <c:pt idx="2005">
                  <c:v>39287.979169999999</c:v>
                </c:pt>
                <c:pt idx="2006">
                  <c:v>39287.986110000013</c:v>
                </c:pt>
                <c:pt idx="2007">
                  <c:v>39287.993059999993</c:v>
                </c:pt>
                <c:pt idx="2008">
                  <c:v>39288</c:v>
                </c:pt>
                <c:pt idx="2009">
                  <c:v>39288.006940000007</c:v>
                </c:pt>
                <c:pt idx="2010">
                  <c:v>39288.013890000002</c:v>
                </c:pt>
                <c:pt idx="2011">
                  <c:v>39288.020830000001</c:v>
                </c:pt>
                <c:pt idx="2012">
                  <c:v>39288.027779999997</c:v>
                </c:pt>
                <c:pt idx="2013">
                  <c:v>39288.034719999996</c:v>
                </c:pt>
                <c:pt idx="2014">
                  <c:v>39288.041669999999</c:v>
                </c:pt>
                <c:pt idx="2015">
                  <c:v>39288.048610000013</c:v>
                </c:pt>
                <c:pt idx="2016">
                  <c:v>39288.055560000001</c:v>
                </c:pt>
                <c:pt idx="2017">
                  <c:v>39288.0625</c:v>
                </c:pt>
                <c:pt idx="2018">
                  <c:v>39288.069439999999</c:v>
                </c:pt>
                <c:pt idx="2019">
                  <c:v>39288.076390000002</c:v>
                </c:pt>
                <c:pt idx="2020">
                  <c:v>39288.083330000001</c:v>
                </c:pt>
                <c:pt idx="2021">
                  <c:v>39288.090280000004</c:v>
                </c:pt>
                <c:pt idx="2022">
                  <c:v>39288.097219999996</c:v>
                </c:pt>
                <c:pt idx="2023">
                  <c:v>39288.104169999999</c:v>
                </c:pt>
                <c:pt idx="2024">
                  <c:v>39288.111109999998</c:v>
                </c:pt>
                <c:pt idx="2025">
                  <c:v>39288.118060000001</c:v>
                </c:pt>
                <c:pt idx="2026">
                  <c:v>39288.124999999993</c:v>
                </c:pt>
                <c:pt idx="2027">
                  <c:v>39288.131939999999</c:v>
                </c:pt>
                <c:pt idx="2028">
                  <c:v>39288.138890000002</c:v>
                </c:pt>
                <c:pt idx="2029">
                  <c:v>39288.145830000001</c:v>
                </c:pt>
                <c:pt idx="2030">
                  <c:v>39288.152780000004</c:v>
                </c:pt>
                <c:pt idx="2031">
                  <c:v>39288.159719999996</c:v>
                </c:pt>
                <c:pt idx="2032">
                  <c:v>39288.166669999999</c:v>
                </c:pt>
                <c:pt idx="2033">
                  <c:v>39288.173609999998</c:v>
                </c:pt>
                <c:pt idx="2034">
                  <c:v>39288.180560000001</c:v>
                </c:pt>
                <c:pt idx="2035">
                  <c:v>39288.1875</c:v>
                </c:pt>
                <c:pt idx="2036">
                  <c:v>39288.194439999999</c:v>
                </c:pt>
                <c:pt idx="2037">
                  <c:v>39288.201389999995</c:v>
                </c:pt>
                <c:pt idx="2038">
                  <c:v>39288.208330000001</c:v>
                </c:pt>
                <c:pt idx="2039">
                  <c:v>39288.215280000004</c:v>
                </c:pt>
                <c:pt idx="2040">
                  <c:v>39288.222219999996</c:v>
                </c:pt>
                <c:pt idx="2041">
                  <c:v>39288.229169999984</c:v>
                </c:pt>
                <c:pt idx="2042">
                  <c:v>39288.236109999998</c:v>
                </c:pt>
                <c:pt idx="2043">
                  <c:v>39288.243059999993</c:v>
                </c:pt>
                <c:pt idx="2044">
                  <c:v>39288.25</c:v>
                </c:pt>
                <c:pt idx="2045">
                  <c:v>39288.256940000007</c:v>
                </c:pt>
                <c:pt idx="2046">
                  <c:v>39288.263889999995</c:v>
                </c:pt>
                <c:pt idx="2047">
                  <c:v>39288.270830000001</c:v>
                </c:pt>
                <c:pt idx="2048">
                  <c:v>39288.277779999997</c:v>
                </c:pt>
                <c:pt idx="2049">
                  <c:v>39288.284719999996</c:v>
                </c:pt>
                <c:pt idx="2050">
                  <c:v>39288.291669999984</c:v>
                </c:pt>
                <c:pt idx="2051">
                  <c:v>39288.298609999998</c:v>
                </c:pt>
                <c:pt idx="2052">
                  <c:v>39288.305560000001</c:v>
                </c:pt>
                <c:pt idx="2053">
                  <c:v>39288.312500000022</c:v>
                </c:pt>
                <c:pt idx="2054">
                  <c:v>39288.319440000007</c:v>
                </c:pt>
                <c:pt idx="2055">
                  <c:v>39288.326390000002</c:v>
                </c:pt>
                <c:pt idx="2056">
                  <c:v>39288.333330000001</c:v>
                </c:pt>
                <c:pt idx="2057">
                  <c:v>39288.340280000011</c:v>
                </c:pt>
                <c:pt idx="2058">
                  <c:v>39288.347220000003</c:v>
                </c:pt>
                <c:pt idx="2059">
                  <c:v>39288.354170000013</c:v>
                </c:pt>
                <c:pt idx="2060">
                  <c:v>39288.361109999998</c:v>
                </c:pt>
                <c:pt idx="2061">
                  <c:v>39288.368060000001</c:v>
                </c:pt>
                <c:pt idx="2062">
                  <c:v>39288.375</c:v>
                </c:pt>
                <c:pt idx="2063">
                  <c:v>39288.381940000007</c:v>
                </c:pt>
                <c:pt idx="2064">
                  <c:v>39288.388890000024</c:v>
                </c:pt>
                <c:pt idx="2065">
                  <c:v>39288.395830000001</c:v>
                </c:pt>
                <c:pt idx="2066">
                  <c:v>39288.402780000004</c:v>
                </c:pt>
                <c:pt idx="2067">
                  <c:v>39288.409719999996</c:v>
                </c:pt>
                <c:pt idx="2068">
                  <c:v>39288.416670000013</c:v>
                </c:pt>
                <c:pt idx="2069">
                  <c:v>39288.423609999998</c:v>
                </c:pt>
                <c:pt idx="2070">
                  <c:v>39288.430560000001</c:v>
                </c:pt>
                <c:pt idx="2071">
                  <c:v>39288.4375</c:v>
                </c:pt>
                <c:pt idx="2072">
                  <c:v>39288.444440000007</c:v>
                </c:pt>
                <c:pt idx="2073">
                  <c:v>39288.451390000002</c:v>
                </c:pt>
                <c:pt idx="2074">
                  <c:v>39288.458330000023</c:v>
                </c:pt>
                <c:pt idx="2075">
                  <c:v>39288.465280000004</c:v>
                </c:pt>
                <c:pt idx="2076">
                  <c:v>39288.472220000003</c:v>
                </c:pt>
                <c:pt idx="2077">
                  <c:v>39288.479169999999</c:v>
                </c:pt>
                <c:pt idx="2078">
                  <c:v>39288.486110000013</c:v>
                </c:pt>
                <c:pt idx="2079">
                  <c:v>39288.493059999993</c:v>
                </c:pt>
                <c:pt idx="2080">
                  <c:v>39288.5</c:v>
                </c:pt>
                <c:pt idx="2081">
                  <c:v>39288.506940000007</c:v>
                </c:pt>
                <c:pt idx="2082">
                  <c:v>39288.513890000002</c:v>
                </c:pt>
                <c:pt idx="2083">
                  <c:v>39288.520830000001</c:v>
                </c:pt>
                <c:pt idx="2084">
                  <c:v>39288.527779999997</c:v>
                </c:pt>
                <c:pt idx="2085">
                  <c:v>39288.534719999996</c:v>
                </c:pt>
                <c:pt idx="2086">
                  <c:v>39288.541669999999</c:v>
                </c:pt>
                <c:pt idx="2087">
                  <c:v>39288.548610000013</c:v>
                </c:pt>
                <c:pt idx="2088">
                  <c:v>39288.555560000001</c:v>
                </c:pt>
                <c:pt idx="2089">
                  <c:v>39288.5625</c:v>
                </c:pt>
                <c:pt idx="2090">
                  <c:v>39288.569439999999</c:v>
                </c:pt>
                <c:pt idx="2091">
                  <c:v>39288.576390000002</c:v>
                </c:pt>
                <c:pt idx="2092">
                  <c:v>39288.583330000001</c:v>
                </c:pt>
                <c:pt idx="2093">
                  <c:v>39288.590280000004</c:v>
                </c:pt>
                <c:pt idx="2094">
                  <c:v>39288.597219999996</c:v>
                </c:pt>
                <c:pt idx="2095">
                  <c:v>39288.604169999999</c:v>
                </c:pt>
                <c:pt idx="2096">
                  <c:v>39288.611109999998</c:v>
                </c:pt>
                <c:pt idx="2097">
                  <c:v>39288.618060000001</c:v>
                </c:pt>
                <c:pt idx="2098">
                  <c:v>39288.624999999993</c:v>
                </c:pt>
                <c:pt idx="2099">
                  <c:v>39288.631939999999</c:v>
                </c:pt>
                <c:pt idx="2100">
                  <c:v>39288.638890000002</c:v>
                </c:pt>
                <c:pt idx="2101">
                  <c:v>39288.645830000001</c:v>
                </c:pt>
                <c:pt idx="2102">
                  <c:v>39288.652780000004</c:v>
                </c:pt>
                <c:pt idx="2103">
                  <c:v>39288.659719999996</c:v>
                </c:pt>
                <c:pt idx="2104">
                  <c:v>39288.666669999999</c:v>
                </c:pt>
                <c:pt idx="2105">
                  <c:v>39288.673609999998</c:v>
                </c:pt>
                <c:pt idx="2106">
                  <c:v>39288.680560000001</c:v>
                </c:pt>
                <c:pt idx="2107">
                  <c:v>39288.6875</c:v>
                </c:pt>
                <c:pt idx="2108">
                  <c:v>39288.694439999999</c:v>
                </c:pt>
                <c:pt idx="2109">
                  <c:v>39288.701389999995</c:v>
                </c:pt>
                <c:pt idx="2110">
                  <c:v>39288.708330000001</c:v>
                </c:pt>
                <c:pt idx="2111">
                  <c:v>39288.715280000004</c:v>
                </c:pt>
                <c:pt idx="2112">
                  <c:v>39288.722219999996</c:v>
                </c:pt>
                <c:pt idx="2113">
                  <c:v>39288.729169999984</c:v>
                </c:pt>
                <c:pt idx="2114">
                  <c:v>39288.736109999998</c:v>
                </c:pt>
                <c:pt idx="2115">
                  <c:v>39288.743059999993</c:v>
                </c:pt>
                <c:pt idx="2116">
                  <c:v>39288.75</c:v>
                </c:pt>
                <c:pt idx="2117">
                  <c:v>39288.756940000007</c:v>
                </c:pt>
                <c:pt idx="2118">
                  <c:v>39288.763889999995</c:v>
                </c:pt>
                <c:pt idx="2119">
                  <c:v>39288.770830000001</c:v>
                </c:pt>
                <c:pt idx="2120">
                  <c:v>39288.777779999997</c:v>
                </c:pt>
                <c:pt idx="2121">
                  <c:v>39288.784719999996</c:v>
                </c:pt>
                <c:pt idx="2122">
                  <c:v>39288.791669999984</c:v>
                </c:pt>
                <c:pt idx="2123">
                  <c:v>39288.798609999998</c:v>
                </c:pt>
                <c:pt idx="2124">
                  <c:v>39288.805560000001</c:v>
                </c:pt>
                <c:pt idx="2125">
                  <c:v>39288.812500000022</c:v>
                </c:pt>
                <c:pt idx="2126">
                  <c:v>39288.819440000007</c:v>
                </c:pt>
                <c:pt idx="2127">
                  <c:v>39288.826390000002</c:v>
                </c:pt>
                <c:pt idx="2128">
                  <c:v>39288.833330000001</c:v>
                </c:pt>
                <c:pt idx="2129">
                  <c:v>39288.840280000011</c:v>
                </c:pt>
                <c:pt idx="2130">
                  <c:v>39288.847220000003</c:v>
                </c:pt>
                <c:pt idx="2131">
                  <c:v>39288.854170000013</c:v>
                </c:pt>
                <c:pt idx="2132">
                  <c:v>39288.861109999998</c:v>
                </c:pt>
                <c:pt idx="2133">
                  <c:v>39288.868060000001</c:v>
                </c:pt>
                <c:pt idx="2134">
                  <c:v>39288.875</c:v>
                </c:pt>
                <c:pt idx="2135">
                  <c:v>39288.881940000007</c:v>
                </c:pt>
                <c:pt idx="2136">
                  <c:v>39288.888890000024</c:v>
                </c:pt>
                <c:pt idx="2137">
                  <c:v>39288.895830000001</c:v>
                </c:pt>
                <c:pt idx="2138">
                  <c:v>39288.902780000004</c:v>
                </c:pt>
                <c:pt idx="2139">
                  <c:v>39288.909719999996</c:v>
                </c:pt>
                <c:pt idx="2140">
                  <c:v>39288.916670000013</c:v>
                </c:pt>
                <c:pt idx="2141">
                  <c:v>39288.923609999998</c:v>
                </c:pt>
                <c:pt idx="2142">
                  <c:v>39288.930560000001</c:v>
                </c:pt>
                <c:pt idx="2143">
                  <c:v>39288.9375</c:v>
                </c:pt>
                <c:pt idx="2144">
                  <c:v>39288.944440000007</c:v>
                </c:pt>
                <c:pt idx="2145">
                  <c:v>39288.951390000002</c:v>
                </c:pt>
                <c:pt idx="2146">
                  <c:v>39288.958330000023</c:v>
                </c:pt>
                <c:pt idx="2147">
                  <c:v>39288.965280000004</c:v>
                </c:pt>
                <c:pt idx="2148">
                  <c:v>39288.972220000003</c:v>
                </c:pt>
                <c:pt idx="2149">
                  <c:v>39288.979169999999</c:v>
                </c:pt>
                <c:pt idx="2150">
                  <c:v>39288.986110000013</c:v>
                </c:pt>
                <c:pt idx="2151">
                  <c:v>39288.993059999993</c:v>
                </c:pt>
                <c:pt idx="2152">
                  <c:v>39289</c:v>
                </c:pt>
                <c:pt idx="2153">
                  <c:v>39289.006940000007</c:v>
                </c:pt>
                <c:pt idx="2154">
                  <c:v>39289.013890000002</c:v>
                </c:pt>
                <c:pt idx="2155">
                  <c:v>39289.020830000001</c:v>
                </c:pt>
                <c:pt idx="2156">
                  <c:v>39289.027779999997</c:v>
                </c:pt>
                <c:pt idx="2157">
                  <c:v>39289.034719999996</c:v>
                </c:pt>
                <c:pt idx="2158">
                  <c:v>39289.041669999999</c:v>
                </c:pt>
                <c:pt idx="2159">
                  <c:v>39289.048610000013</c:v>
                </c:pt>
                <c:pt idx="2160">
                  <c:v>39289.055560000001</c:v>
                </c:pt>
                <c:pt idx="2161">
                  <c:v>39289.0625</c:v>
                </c:pt>
                <c:pt idx="2162">
                  <c:v>39289.069439999999</c:v>
                </c:pt>
                <c:pt idx="2163">
                  <c:v>39289.076390000002</c:v>
                </c:pt>
                <c:pt idx="2164">
                  <c:v>39289.083330000001</c:v>
                </c:pt>
                <c:pt idx="2165">
                  <c:v>39289.090280000004</c:v>
                </c:pt>
                <c:pt idx="2166">
                  <c:v>39289.097219999996</c:v>
                </c:pt>
                <c:pt idx="2167">
                  <c:v>39289.104169999999</c:v>
                </c:pt>
                <c:pt idx="2168">
                  <c:v>39289.111109999998</c:v>
                </c:pt>
                <c:pt idx="2169">
                  <c:v>39289.118060000001</c:v>
                </c:pt>
                <c:pt idx="2170">
                  <c:v>39289.124999999993</c:v>
                </c:pt>
                <c:pt idx="2171">
                  <c:v>39289.131939999999</c:v>
                </c:pt>
                <c:pt idx="2172">
                  <c:v>39289.138890000002</c:v>
                </c:pt>
                <c:pt idx="2173">
                  <c:v>39289.145830000001</c:v>
                </c:pt>
                <c:pt idx="2174">
                  <c:v>39289.152780000004</c:v>
                </c:pt>
                <c:pt idx="2175">
                  <c:v>39289.159719999996</c:v>
                </c:pt>
                <c:pt idx="2176">
                  <c:v>39289.166669999999</c:v>
                </c:pt>
                <c:pt idx="2177">
                  <c:v>39289.173609999998</c:v>
                </c:pt>
                <c:pt idx="2178">
                  <c:v>39289.180560000001</c:v>
                </c:pt>
                <c:pt idx="2179">
                  <c:v>39289.1875</c:v>
                </c:pt>
                <c:pt idx="2180">
                  <c:v>39289.194439999999</c:v>
                </c:pt>
                <c:pt idx="2181">
                  <c:v>39289.201389999995</c:v>
                </c:pt>
                <c:pt idx="2182">
                  <c:v>39289.208330000001</c:v>
                </c:pt>
                <c:pt idx="2183">
                  <c:v>39289.215280000004</c:v>
                </c:pt>
                <c:pt idx="2184">
                  <c:v>39289.222219999996</c:v>
                </c:pt>
                <c:pt idx="2185">
                  <c:v>39289.229169999984</c:v>
                </c:pt>
                <c:pt idx="2186">
                  <c:v>39289.236109999998</c:v>
                </c:pt>
                <c:pt idx="2187">
                  <c:v>39289.243059999993</c:v>
                </c:pt>
                <c:pt idx="2188">
                  <c:v>39289.25</c:v>
                </c:pt>
                <c:pt idx="2189">
                  <c:v>39289.256940000007</c:v>
                </c:pt>
                <c:pt idx="2190">
                  <c:v>39289.263889999995</c:v>
                </c:pt>
                <c:pt idx="2191">
                  <c:v>39289.270830000001</c:v>
                </c:pt>
                <c:pt idx="2192">
                  <c:v>39289.277779999997</c:v>
                </c:pt>
                <c:pt idx="2193">
                  <c:v>39289.284719999996</c:v>
                </c:pt>
                <c:pt idx="2194">
                  <c:v>39289.291669999984</c:v>
                </c:pt>
                <c:pt idx="2195">
                  <c:v>39289.298609999998</c:v>
                </c:pt>
                <c:pt idx="2196">
                  <c:v>39289.305560000001</c:v>
                </c:pt>
                <c:pt idx="2197">
                  <c:v>39289.312500000022</c:v>
                </c:pt>
                <c:pt idx="2198">
                  <c:v>39289.319440000007</c:v>
                </c:pt>
                <c:pt idx="2199">
                  <c:v>39289.326390000002</c:v>
                </c:pt>
                <c:pt idx="2200">
                  <c:v>39289.333330000001</c:v>
                </c:pt>
                <c:pt idx="2201">
                  <c:v>39289.340280000011</c:v>
                </c:pt>
                <c:pt idx="2202">
                  <c:v>39289.347220000003</c:v>
                </c:pt>
                <c:pt idx="2203">
                  <c:v>39289.354170000013</c:v>
                </c:pt>
                <c:pt idx="2204">
                  <c:v>39289.361109999998</c:v>
                </c:pt>
                <c:pt idx="2205">
                  <c:v>39289.368060000001</c:v>
                </c:pt>
                <c:pt idx="2206">
                  <c:v>39289.375</c:v>
                </c:pt>
                <c:pt idx="2207">
                  <c:v>39289.381940000007</c:v>
                </c:pt>
                <c:pt idx="2208">
                  <c:v>39289.388890000024</c:v>
                </c:pt>
                <c:pt idx="2209">
                  <c:v>39289.395830000001</c:v>
                </c:pt>
                <c:pt idx="2210">
                  <c:v>39289.402780000004</c:v>
                </c:pt>
                <c:pt idx="2211">
                  <c:v>39289.409719999996</c:v>
                </c:pt>
                <c:pt idx="2212">
                  <c:v>39289.416670000013</c:v>
                </c:pt>
                <c:pt idx="2213">
                  <c:v>39289.423609999998</c:v>
                </c:pt>
                <c:pt idx="2214">
                  <c:v>39289.430560000001</c:v>
                </c:pt>
                <c:pt idx="2215">
                  <c:v>39289.4375</c:v>
                </c:pt>
                <c:pt idx="2216">
                  <c:v>39289.444440000007</c:v>
                </c:pt>
                <c:pt idx="2217">
                  <c:v>39289.451390000002</c:v>
                </c:pt>
                <c:pt idx="2218">
                  <c:v>39289.458330000023</c:v>
                </c:pt>
                <c:pt idx="2219">
                  <c:v>39289.465280000004</c:v>
                </c:pt>
                <c:pt idx="2220">
                  <c:v>39289.472220000003</c:v>
                </c:pt>
                <c:pt idx="2221">
                  <c:v>39289.479169999999</c:v>
                </c:pt>
                <c:pt idx="2222">
                  <c:v>39289.486110000013</c:v>
                </c:pt>
                <c:pt idx="2223">
                  <c:v>39289.493059999993</c:v>
                </c:pt>
                <c:pt idx="2224">
                  <c:v>39289.5</c:v>
                </c:pt>
                <c:pt idx="2225">
                  <c:v>39289.506940000007</c:v>
                </c:pt>
                <c:pt idx="2226">
                  <c:v>39289.513890000002</c:v>
                </c:pt>
                <c:pt idx="2227">
                  <c:v>39289.520830000001</c:v>
                </c:pt>
                <c:pt idx="2228">
                  <c:v>39289.527779999997</c:v>
                </c:pt>
                <c:pt idx="2229">
                  <c:v>39289.534719999996</c:v>
                </c:pt>
                <c:pt idx="2230">
                  <c:v>39289.541669999999</c:v>
                </c:pt>
                <c:pt idx="2231">
                  <c:v>39289.548610000013</c:v>
                </c:pt>
                <c:pt idx="2232">
                  <c:v>39289.555560000001</c:v>
                </c:pt>
                <c:pt idx="2233">
                  <c:v>39289.5625</c:v>
                </c:pt>
                <c:pt idx="2234">
                  <c:v>39289.569439999999</c:v>
                </c:pt>
                <c:pt idx="2235">
                  <c:v>39289.576390000002</c:v>
                </c:pt>
                <c:pt idx="2236">
                  <c:v>39289.583330000001</c:v>
                </c:pt>
                <c:pt idx="2237">
                  <c:v>39289.590280000004</c:v>
                </c:pt>
                <c:pt idx="2238">
                  <c:v>39289.597219999996</c:v>
                </c:pt>
                <c:pt idx="2239">
                  <c:v>39289.604169999999</c:v>
                </c:pt>
                <c:pt idx="2240">
                  <c:v>39289.611109999998</c:v>
                </c:pt>
                <c:pt idx="2241">
                  <c:v>39289.618060000001</c:v>
                </c:pt>
                <c:pt idx="2242">
                  <c:v>39289.624999999993</c:v>
                </c:pt>
                <c:pt idx="2243">
                  <c:v>39289.631939999999</c:v>
                </c:pt>
                <c:pt idx="2244">
                  <c:v>39289.638890000002</c:v>
                </c:pt>
                <c:pt idx="2245">
                  <c:v>39289.645830000001</c:v>
                </c:pt>
                <c:pt idx="2246">
                  <c:v>39289.652780000004</c:v>
                </c:pt>
                <c:pt idx="2247">
                  <c:v>39289.659719999996</c:v>
                </c:pt>
                <c:pt idx="2248">
                  <c:v>39289.666669999999</c:v>
                </c:pt>
                <c:pt idx="2249">
                  <c:v>39289.673609999998</c:v>
                </c:pt>
                <c:pt idx="2250">
                  <c:v>39289.680560000001</c:v>
                </c:pt>
                <c:pt idx="2251">
                  <c:v>39289.6875</c:v>
                </c:pt>
                <c:pt idx="2252">
                  <c:v>39289.694439999999</c:v>
                </c:pt>
                <c:pt idx="2253">
                  <c:v>39289.701389999995</c:v>
                </c:pt>
                <c:pt idx="2254">
                  <c:v>39289.708330000001</c:v>
                </c:pt>
                <c:pt idx="2255">
                  <c:v>39289.715280000004</c:v>
                </c:pt>
                <c:pt idx="2256">
                  <c:v>39289.722219999996</c:v>
                </c:pt>
                <c:pt idx="2257">
                  <c:v>39289.729169999984</c:v>
                </c:pt>
                <c:pt idx="2258">
                  <c:v>39289.736109999998</c:v>
                </c:pt>
                <c:pt idx="2259">
                  <c:v>39289.743059999993</c:v>
                </c:pt>
                <c:pt idx="2260">
                  <c:v>39289.75</c:v>
                </c:pt>
                <c:pt idx="2261">
                  <c:v>39289.756940000007</c:v>
                </c:pt>
                <c:pt idx="2262">
                  <c:v>39289.763889999995</c:v>
                </c:pt>
                <c:pt idx="2263">
                  <c:v>39289.770830000001</c:v>
                </c:pt>
                <c:pt idx="2264">
                  <c:v>39289.777779999997</c:v>
                </c:pt>
                <c:pt idx="2265">
                  <c:v>39289.784719999996</c:v>
                </c:pt>
                <c:pt idx="2266">
                  <c:v>39289.791669999984</c:v>
                </c:pt>
                <c:pt idx="2267">
                  <c:v>39289.798609999998</c:v>
                </c:pt>
                <c:pt idx="2268">
                  <c:v>39289.805560000001</c:v>
                </c:pt>
                <c:pt idx="2269">
                  <c:v>39289.812500000022</c:v>
                </c:pt>
                <c:pt idx="2270">
                  <c:v>39289.819440000007</c:v>
                </c:pt>
                <c:pt idx="2271">
                  <c:v>39289.826390000002</c:v>
                </c:pt>
                <c:pt idx="2272">
                  <c:v>39289.833330000001</c:v>
                </c:pt>
                <c:pt idx="2273">
                  <c:v>39289.840280000011</c:v>
                </c:pt>
                <c:pt idx="2274">
                  <c:v>39289.847220000003</c:v>
                </c:pt>
                <c:pt idx="2275">
                  <c:v>39289.854170000013</c:v>
                </c:pt>
                <c:pt idx="2276">
                  <c:v>39289.861109999998</c:v>
                </c:pt>
                <c:pt idx="2277">
                  <c:v>39289.868060000001</c:v>
                </c:pt>
                <c:pt idx="2278">
                  <c:v>39289.875</c:v>
                </c:pt>
                <c:pt idx="2279">
                  <c:v>39289.881940000007</c:v>
                </c:pt>
                <c:pt idx="2280">
                  <c:v>39289.888890000024</c:v>
                </c:pt>
                <c:pt idx="2281">
                  <c:v>39289.895830000001</c:v>
                </c:pt>
                <c:pt idx="2282">
                  <c:v>39289.902780000004</c:v>
                </c:pt>
                <c:pt idx="2283">
                  <c:v>39289.909719999996</c:v>
                </c:pt>
                <c:pt idx="2284">
                  <c:v>39289.916670000013</c:v>
                </c:pt>
                <c:pt idx="2285">
                  <c:v>39289.923609999998</c:v>
                </c:pt>
                <c:pt idx="2286">
                  <c:v>39289.930560000001</c:v>
                </c:pt>
                <c:pt idx="2287">
                  <c:v>39289.9375</c:v>
                </c:pt>
                <c:pt idx="2288">
                  <c:v>39289.944440000007</c:v>
                </c:pt>
                <c:pt idx="2289">
                  <c:v>39289.951390000002</c:v>
                </c:pt>
                <c:pt idx="2290">
                  <c:v>39289.958330000023</c:v>
                </c:pt>
                <c:pt idx="2291">
                  <c:v>39289.965280000004</c:v>
                </c:pt>
                <c:pt idx="2292">
                  <c:v>39289.972220000003</c:v>
                </c:pt>
                <c:pt idx="2293">
                  <c:v>39289.979169999999</c:v>
                </c:pt>
                <c:pt idx="2294">
                  <c:v>39289.986110000013</c:v>
                </c:pt>
                <c:pt idx="2295">
                  <c:v>39289.993059999993</c:v>
                </c:pt>
                <c:pt idx="2296">
                  <c:v>39290</c:v>
                </c:pt>
                <c:pt idx="2297">
                  <c:v>39290.006940000007</c:v>
                </c:pt>
                <c:pt idx="2298">
                  <c:v>39290.013890000002</c:v>
                </c:pt>
                <c:pt idx="2299">
                  <c:v>39290.020830000001</c:v>
                </c:pt>
                <c:pt idx="2300">
                  <c:v>39290.027779999997</c:v>
                </c:pt>
                <c:pt idx="2301">
                  <c:v>39290.034719999996</c:v>
                </c:pt>
                <c:pt idx="2302">
                  <c:v>39290.041669999999</c:v>
                </c:pt>
                <c:pt idx="2303">
                  <c:v>39290.048610000013</c:v>
                </c:pt>
                <c:pt idx="2304">
                  <c:v>39290.055560000001</c:v>
                </c:pt>
                <c:pt idx="2305">
                  <c:v>39290.0625</c:v>
                </c:pt>
                <c:pt idx="2306">
                  <c:v>39290.069439999999</c:v>
                </c:pt>
                <c:pt idx="2307">
                  <c:v>39290.076390000002</c:v>
                </c:pt>
                <c:pt idx="2308">
                  <c:v>39290.083330000001</c:v>
                </c:pt>
                <c:pt idx="2309">
                  <c:v>39290.090280000004</c:v>
                </c:pt>
                <c:pt idx="2310">
                  <c:v>39290.097219999996</c:v>
                </c:pt>
                <c:pt idx="2311">
                  <c:v>39290.104169999999</c:v>
                </c:pt>
                <c:pt idx="2312">
                  <c:v>39290.111109999998</c:v>
                </c:pt>
                <c:pt idx="2313">
                  <c:v>39290.118060000001</c:v>
                </c:pt>
                <c:pt idx="2314">
                  <c:v>39290.124999999993</c:v>
                </c:pt>
                <c:pt idx="2315">
                  <c:v>39290.131939999999</c:v>
                </c:pt>
                <c:pt idx="2316">
                  <c:v>39290.138890000002</c:v>
                </c:pt>
                <c:pt idx="2317">
                  <c:v>39290.145830000001</c:v>
                </c:pt>
                <c:pt idx="2318">
                  <c:v>39290.152780000004</c:v>
                </c:pt>
                <c:pt idx="2319">
                  <c:v>39290.159719999996</c:v>
                </c:pt>
                <c:pt idx="2320">
                  <c:v>39290.166669999999</c:v>
                </c:pt>
                <c:pt idx="2321">
                  <c:v>39290.173609999998</c:v>
                </c:pt>
                <c:pt idx="2322">
                  <c:v>39290.180560000001</c:v>
                </c:pt>
                <c:pt idx="2323">
                  <c:v>39290.1875</c:v>
                </c:pt>
                <c:pt idx="2324">
                  <c:v>39290.194439999999</c:v>
                </c:pt>
                <c:pt idx="2325">
                  <c:v>39290.201389999995</c:v>
                </c:pt>
                <c:pt idx="2326">
                  <c:v>39290.208330000001</c:v>
                </c:pt>
                <c:pt idx="2327">
                  <c:v>39290.215280000004</c:v>
                </c:pt>
                <c:pt idx="2328">
                  <c:v>39290.222219999996</c:v>
                </c:pt>
                <c:pt idx="2329">
                  <c:v>39290.229169999984</c:v>
                </c:pt>
                <c:pt idx="2330">
                  <c:v>39290.236109999998</c:v>
                </c:pt>
                <c:pt idx="2331">
                  <c:v>39290.243059999993</c:v>
                </c:pt>
                <c:pt idx="2332">
                  <c:v>39290.25</c:v>
                </c:pt>
                <c:pt idx="2333">
                  <c:v>39290.256940000007</c:v>
                </c:pt>
                <c:pt idx="2334">
                  <c:v>39290.263889999995</c:v>
                </c:pt>
                <c:pt idx="2335">
                  <c:v>39290.270830000001</c:v>
                </c:pt>
                <c:pt idx="2336">
                  <c:v>39290.277779999997</c:v>
                </c:pt>
                <c:pt idx="2337">
                  <c:v>39290.284719999996</c:v>
                </c:pt>
                <c:pt idx="2338">
                  <c:v>39290.291669999984</c:v>
                </c:pt>
                <c:pt idx="2339">
                  <c:v>39290.298609999998</c:v>
                </c:pt>
                <c:pt idx="2340">
                  <c:v>39290.305560000001</c:v>
                </c:pt>
                <c:pt idx="2341">
                  <c:v>39290.312500000022</c:v>
                </c:pt>
                <c:pt idx="2342">
                  <c:v>39290.319440000007</c:v>
                </c:pt>
                <c:pt idx="2343">
                  <c:v>39290.326390000002</c:v>
                </c:pt>
                <c:pt idx="2344">
                  <c:v>39290.333330000001</c:v>
                </c:pt>
                <c:pt idx="2345">
                  <c:v>39290.340280000011</c:v>
                </c:pt>
                <c:pt idx="2346">
                  <c:v>39290.347220000003</c:v>
                </c:pt>
                <c:pt idx="2347">
                  <c:v>39290.354170000013</c:v>
                </c:pt>
                <c:pt idx="2348">
                  <c:v>39290.361109999998</c:v>
                </c:pt>
                <c:pt idx="2349">
                  <c:v>39290.368060000001</c:v>
                </c:pt>
                <c:pt idx="2350">
                  <c:v>39290.375</c:v>
                </c:pt>
                <c:pt idx="2351">
                  <c:v>39290.381940000007</c:v>
                </c:pt>
                <c:pt idx="2352">
                  <c:v>39290.388890000024</c:v>
                </c:pt>
                <c:pt idx="2353">
                  <c:v>39290.395830000001</c:v>
                </c:pt>
                <c:pt idx="2354">
                  <c:v>39290.402780000004</c:v>
                </c:pt>
                <c:pt idx="2355">
                  <c:v>39290.409719999996</c:v>
                </c:pt>
                <c:pt idx="2356">
                  <c:v>39290.416670000013</c:v>
                </c:pt>
                <c:pt idx="2357">
                  <c:v>39290.423609999998</c:v>
                </c:pt>
                <c:pt idx="2358">
                  <c:v>39290.430560000001</c:v>
                </c:pt>
                <c:pt idx="2359">
                  <c:v>39290.4375</c:v>
                </c:pt>
                <c:pt idx="2360">
                  <c:v>39290.444440000007</c:v>
                </c:pt>
                <c:pt idx="2361">
                  <c:v>39290.451390000002</c:v>
                </c:pt>
                <c:pt idx="2362">
                  <c:v>39290.458330000023</c:v>
                </c:pt>
                <c:pt idx="2363">
                  <c:v>39290.465280000004</c:v>
                </c:pt>
                <c:pt idx="2364">
                  <c:v>39290.472220000003</c:v>
                </c:pt>
                <c:pt idx="2365">
                  <c:v>39290.479169999999</c:v>
                </c:pt>
                <c:pt idx="2366">
                  <c:v>39290.486110000013</c:v>
                </c:pt>
                <c:pt idx="2367">
                  <c:v>39290.493059999993</c:v>
                </c:pt>
                <c:pt idx="2368">
                  <c:v>39290.5</c:v>
                </c:pt>
                <c:pt idx="2369">
                  <c:v>39290.506940000007</c:v>
                </c:pt>
                <c:pt idx="2370">
                  <c:v>39290.513890000002</c:v>
                </c:pt>
                <c:pt idx="2371">
                  <c:v>39290.520830000001</c:v>
                </c:pt>
                <c:pt idx="2372">
                  <c:v>39290.527779999997</c:v>
                </c:pt>
                <c:pt idx="2373">
                  <c:v>39290.534719999996</c:v>
                </c:pt>
                <c:pt idx="2374">
                  <c:v>39290.541669999999</c:v>
                </c:pt>
                <c:pt idx="2375">
                  <c:v>39290.548610000013</c:v>
                </c:pt>
                <c:pt idx="2376">
                  <c:v>39290.555560000001</c:v>
                </c:pt>
                <c:pt idx="2377">
                  <c:v>39290.5625</c:v>
                </c:pt>
                <c:pt idx="2378">
                  <c:v>39290.569439999999</c:v>
                </c:pt>
                <c:pt idx="2379">
                  <c:v>39290.576390000002</c:v>
                </c:pt>
                <c:pt idx="2380">
                  <c:v>39290.583330000001</c:v>
                </c:pt>
                <c:pt idx="2381">
                  <c:v>39290.590280000004</c:v>
                </c:pt>
                <c:pt idx="2382">
                  <c:v>39290.597219999996</c:v>
                </c:pt>
                <c:pt idx="2383">
                  <c:v>39290.604169999999</c:v>
                </c:pt>
                <c:pt idx="2384">
                  <c:v>39290.611109999998</c:v>
                </c:pt>
                <c:pt idx="2385">
                  <c:v>39290.618060000001</c:v>
                </c:pt>
                <c:pt idx="2386">
                  <c:v>39290.624999999993</c:v>
                </c:pt>
                <c:pt idx="2387">
                  <c:v>39290.631939999999</c:v>
                </c:pt>
                <c:pt idx="2388">
                  <c:v>39290.638890000002</c:v>
                </c:pt>
                <c:pt idx="2389">
                  <c:v>39290.645830000001</c:v>
                </c:pt>
                <c:pt idx="2390">
                  <c:v>39290.652780000004</c:v>
                </c:pt>
                <c:pt idx="2391">
                  <c:v>39290.659719999996</c:v>
                </c:pt>
                <c:pt idx="2392">
                  <c:v>39290.666669999999</c:v>
                </c:pt>
                <c:pt idx="2393">
                  <c:v>39290.673609999998</c:v>
                </c:pt>
                <c:pt idx="2394">
                  <c:v>39290.680560000001</c:v>
                </c:pt>
                <c:pt idx="2395">
                  <c:v>39290.6875</c:v>
                </c:pt>
                <c:pt idx="2396">
                  <c:v>39290.694439999999</c:v>
                </c:pt>
                <c:pt idx="2397">
                  <c:v>39290.701389999995</c:v>
                </c:pt>
                <c:pt idx="2398">
                  <c:v>39290.708330000001</c:v>
                </c:pt>
                <c:pt idx="2399">
                  <c:v>39290.715280000004</c:v>
                </c:pt>
                <c:pt idx="2400">
                  <c:v>39290.722219999996</c:v>
                </c:pt>
                <c:pt idx="2401">
                  <c:v>39290.729169999984</c:v>
                </c:pt>
                <c:pt idx="2402">
                  <c:v>39290.736109999998</c:v>
                </c:pt>
                <c:pt idx="2403">
                  <c:v>39290.743059999993</c:v>
                </c:pt>
                <c:pt idx="2404">
                  <c:v>39290.75</c:v>
                </c:pt>
                <c:pt idx="2405">
                  <c:v>39290.756940000007</c:v>
                </c:pt>
                <c:pt idx="2406">
                  <c:v>39290.763889999995</c:v>
                </c:pt>
                <c:pt idx="2407">
                  <c:v>39290.770830000001</c:v>
                </c:pt>
                <c:pt idx="2408">
                  <c:v>39290.777779999997</c:v>
                </c:pt>
                <c:pt idx="2409">
                  <c:v>39290.784719999996</c:v>
                </c:pt>
                <c:pt idx="2410">
                  <c:v>39290.791669999984</c:v>
                </c:pt>
                <c:pt idx="2411">
                  <c:v>39290.798609999998</c:v>
                </c:pt>
                <c:pt idx="2412">
                  <c:v>39290.805560000001</c:v>
                </c:pt>
                <c:pt idx="2413">
                  <c:v>39290.812500000022</c:v>
                </c:pt>
                <c:pt idx="2414">
                  <c:v>39290.819440000007</c:v>
                </c:pt>
                <c:pt idx="2415">
                  <c:v>39290.826390000002</c:v>
                </c:pt>
                <c:pt idx="2416">
                  <c:v>39290.833330000001</c:v>
                </c:pt>
                <c:pt idx="2417">
                  <c:v>39290.840280000011</c:v>
                </c:pt>
                <c:pt idx="2418">
                  <c:v>39290.847220000003</c:v>
                </c:pt>
                <c:pt idx="2419">
                  <c:v>39290.854170000013</c:v>
                </c:pt>
                <c:pt idx="2420">
                  <c:v>39290.861109999998</c:v>
                </c:pt>
                <c:pt idx="2421">
                  <c:v>39290.868060000001</c:v>
                </c:pt>
                <c:pt idx="2422">
                  <c:v>39290.875</c:v>
                </c:pt>
                <c:pt idx="2423">
                  <c:v>39290.881940000007</c:v>
                </c:pt>
                <c:pt idx="2424">
                  <c:v>39290.888890000024</c:v>
                </c:pt>
                <c:pt idx="2425">
                  <c:v>39290.895830000001</c:v>
                </c:pt>
                <c:pt idx="2426">
                  <c:v>39290.902780000004</c:v>
                </c:pt>
                <c:pt idx="2427">
                  <c:v>39290.909719999996</c:v>
                </c:pt>
                <c:pt idx="2428">
                  <c:v>39290.916670000013</c:v>
                </c:pt>
                <c:pt idx="2429">
                  <c:v>39290.923609999998</c:v>
                </c:pt>
                <c:pt idx="2430">
                  <c:v>39290.930560000001</c:v>
                </c:pt>
                <c:pt idx="2431">
                  <c:v>39290.9375</c:v>
                </c:pt>
                <c:pt idx="2432">
                  <c:v>39290.944440000007</c:v>
                </c:pt>
                <c:pt idx="2433">
                  <c:v>39290.951390000002</c:v>
                </c:pt>
                <c:pt idx="2434">
                  <c:v>39290.958330000023</c:v>
                </c:pt>
                <c:pt idx="2435">
                  <c:v>39290.965280000004</c:v>
                </c:pt>
                <c:pt idx="2436">
                  <c:v>39290.972220000003</c:v>
                </c:pt>
                <c:pt idx="2437">
                  <c:v>39290.979169999999</c:v>
                </c:pt>
                <c:pt idx="2438">
                  <c:v>39290.986110000013</c:v>
                </c:pt>
                <c:pt idx="2439">
                  <c:v>39290.993059999993</c:v>
                </c:pt>
                <c:pt idx="2440">
                  <c:v>39291</c:v>
                </c:pt>
                <c:pt idx="2441">
                  <c:v>39291.006940000007</c:v>
                </c:pt>
                <c:pt idx="2442">
                  <c:v>39291.013890000002</c:v>
                </c:pt>
                <c:pt idx="2443">
                  <c:v>39291.020830000001</c:v>
                </c:pt>
                <c:pt idx="2444">
                  <c:v>39291.027779999997</c:v>
                </c:pt>
                <c:pt idx="2445">
                  <c:v>39291.034719999996</c:v>
                </c:pt>
                <c:pt idx="2446">
                  <c:v>39291.041669999999</c:v>
                </c:pt>
                <c:pt idx="2447">
                  <c:v>39291.048610000013</c:v>
                </c:pt>
                <c:pt idx="2448">
                  <c:v>39291.055560000001</c:v>
                </c:pt>
                <c:pt idx="2449">
                  <c:v>39291.0625</c:v>
                </c:pt>
                <c:pt idx="2450">
                  <c:v>39291.069439999999</c:v>
                </c:pt>
                <c:pt idx="2451">
                  <c:v>39291.076390000002</c:v>
                </c:pt>
                <c:pt idx="2452">
                  <c:v>39291.083330000001</c:v>
                </c:pt>
                <c:pt idx="2453">
                  <c:v>39291.090280000004</c:v>
                </c:pt>
                <c:pt idx="2454">
                  <c:v>39291.097219999996</c:v>
                </c:pt>
                <c:pt idx="2455">
                  <c:v>39291.104169999999</c:v>
                </c:pt>
                <c:pt idx="2456">
                  <c:v>39291.111109999998</c:v>
                </c:pt>
                <c:pt idx="2457">
                  <c:v>39291.118060000001</c:v>
                </c:pt>
                <c:pt idx="2458">
                  <c:v>39291.124999999993</c:v>
                </c:pt>
                <c:pt idx="2459">
                  <c:v>39291.131939999999</c:v>
                </c:pt>
                <c:pt idx="2460">
                  <c:v>39291.138890000002</c:v>
                </c:pt>
                <c:pt idx="2461">
                  <c:v>39291.145830000001</c:v>
                </c:pt>
                <c:pt idx="2462">
                  <c:v>39291.152780000004</c:v>
                </c:pt>
                <c:pt idx="2463">
                  <c:v>39291.159719999996</c:v>
                </c:pt>
                <c:pt idx="2464">
                  <c:v>39291.166669999999</c:v>
                </c:pt>
                <c:pt idx="2465">
                  <c:v>39291.173609999998</c:v>
                </c:pt>
                <c:pt idx="2466">
                  <c:v>39291.180560000001</c:v>
                </c:pt>
                <c:pt idx="2467">
                  <c:v>39291.1875</c:v>
                </c:pt>
                <c:pt idx="2468">
                  <c:v>39291.194439999999</c:v>
                </c:pt>
                <c:pt idx="2469">
                  <c:v>39291.201389999995</c:v>
                </c:pt>
                <c:pt idx="2470">
                  <c:v>39291.208330000001</c:v>
                </c:pt>
                <c:pt idx="2471">
                  <c:v>39291.215280000004</c:v>
                </c:pt>
                <c:pt idx="2472">
                  <c:v>39291.222219999996</c:v>
                </c:pt>
                <c:pt idx="2473">
                  <c:v>39291.229169999984</c:v>
                </c:pt>
                <c:pt idx="2474">
                  <c:v>39291.236109999998</c:v>
                </c:pt>
                <c:pt idx="2475">
                  <c:v>39291.243059999993</c:v>
                </c:pt>
                <c:pt idx="2476">
                  <c:v>39291.25</c:v>
                </c:pt>
                <c:pt idx="2477">
                  <c:v>39291.256940000007</c:v>
                </c:pt>
                <c:pt idx="2478">
                  <c:v>39291.263889999995</c:v>
                </c:pt>
                <c:pt idx="2479">
                  <c:v>39291.270830000001</c:v>
                </c:pt>
                <c:pt idx="2480">
                  <c:v>39291.277779999997</c:v>
                </c:pt>
                <c:pt idx="2481">
                  <c:v>39291.284719999996</c:v>
                </c:pt>
                <c:pt idx="2482">
                  <c:v>39291.291669999984</c:v>
                </c:pt>
                <c:pt idx="2483">
                  <c:v>39291.298609999998</c:v>
                </c:pt>
                <c:pt idx="2484">
                  <c:v>39291.305560000001</c:v>
                </c:pt>
                <c:pt idx="2485">
                  <c:v>39291.312500000022</c:v>
                </c:pt>
                <c:pt idx="2486">
                  <c:v>39291.319440000007</c:v>
                </c:pt>
                <c:pt idx="2487">
                  <c:v>39291.326390000002</c:v>
                </c:pt>
                <c:pt idx="2488">
                  <c:v>39291.333330000001</c:v>
                </c:pt>
                <c:pt idx="2489">
                  <c:v>39291.340280000011</c:v>
                </c:pt>
                <c:pt idx="2490">
                  <c:v>39291.347220000003</c:v>
                </c:pt>
                <c:pt idx="2491">
                  <c:v>39291.354170000013</c:v>
                </c:pt>
                <c:pt idx="2492">
                  <c:v>39291.361109999998</c:v>
                </c:pt>
                <c:pt idx="2493">
                  <c:v>39291.368060000001</c:v>
                </c:pt>
                <c:pt idx="2494">
                  <c:v>39291.375</c:v>
                </c:pt>
                <c:pt idx="2495">
                  <c:v>39291.381940000007</c:v>
                </c:pt>
                <c:pt idx="2496">
                  <c:v>39291.388890000024</c:v>
                </c:pt>
                <c:pt idx="2497">
                  <c:v>39291.395830000001</c:v>
                </c:pt>
                <c:pt idx="2498">
                  <c:v>39291.402780000004</c:v>
                </c:pt>
                <c:pt idx="2499">
                  <c:v>39291.409719999996</c:v>
                </c:pt>
                <c:pt idx="2500">
                  <c:v>39291.416670000013</c:v>
                </c:pt>
                <c:pt idx="2501">
                  <c:v>39291.423609999998</c:v>
                </c:pt>
                <c:pt idx="2502">
                  <c:v>39291.430560000001</c:v>
                </c:pt>
                <c:pt idx="2503">
                  <c:v>39291.4375</c:v>
                </c:pt>
                <c:pt idx="2504">
                  <c:v>39291.444440000007</c:v>
                </c:pt>
                <c:pt idx="2505">
                  <c:v>39291.451390000002</c:v>
                </c:pt>
                <c:pt idx="2506">
                  <c:v>39291.458330000023</c:v>
                </c:pt>
                <c:pt idx="2507">
                  <c:v>39291.465280000004</c:v>
                </c:pt>
                <c:pt idx="2508">
                  <c:v>39291.472220000003</c:v>
                </c:pt>
                <c:pt idx="2509">
                  <c:v>39291.479169999999</c:v>
                </c:pt>
                <c:pt idx="2510">
                  <c:v>39291.486110000013</c:v>
                </c:pt>
                <c:pt idx="2511">
                  <c:v>39291.493059999993</c:v>
                </c:pt>
                <c:pt idx="2512">
                  <c:v>39291.5</c:v>
                </c:pt>
                <c:pt idx="2513">
                  <c:v>39291.506940000007</c:v>
                </c:pt>
                <c:pt idx="2514">
                  <c:v>39291.513890000002</c:v>
                </c:pt>
                <c:pt idx="2515">
                  <c:v>39291.520830000001</c:v>
                </c:pt>
                <c:pt idx="2516">
                  <c:v>39291.527779999997</c:v>
                </c:pt>
                <c:pt idx="2517">
                  <c:v>39291.534719999996</c:v>
                </c:pt>
                <c:pt idx="2518">
                  <c:v>39291.541669999999</c:v>
                </c:pt>
                <c:pt idx="2519">
                  <c:v>39291.548610000013</c:v>
                </c:pt>
                <c:pt idx="2520">
                  <c:v>39291.555560000001</c:v>
                </c:pt>
                <c:pt idx="2521">
                  <c:v>39291.5625</c:v>
                </c:pt>
                <c:pt idx="2522">
                  <c:v>39291.569439999999</c:v>
                </c:pt>
                <c:pt idx="2523">
                  <c:v>39291.576390000002</c:v>
                </c:pt>
                <c:pt idx="2524">
                  <c:v>39291.583330000001</c:v>
                </c:pt>
                <c:pt idx="2525">
                  <c:v>39291.590280000004</c:v>
                </c:pt>
                <c:pt idx="2526">
                  <c:v>39291.597219999996</c:v>
                </c:pt>
                <c:pt idx="2527">
                  <c:v>39291.604169999999</c:v>
                </c:pt>
                <c:pt idx="2528">
                  <c:v>39291.611109999998</c:v>
                </c:pt>
                <c:pt idx="2529">
                  <c:v>39291.618060000001</c:v>
                </c:pt>
                <c:pt idx="2530">
                  <c:v>39292</c:v>
                </c:pt>
                <c:pt idx="2531">
                  <c:v>39292.006940000007</c:v>
                </c:pt>
                <c:pt idx="2532">
                  <c:v>39292.013890000002</c:v>
                </c:pt>
                <c:pt idx="2533">
                  <c:v>39292.020830000001</c:v>
                </c:pt>
                <c:pt idx="2534">
                  <c:v>39292.027779999997</c:v>
                </c:pt>
                <c:pt idx="2535">
                  <c:v>39292.034719999996</c:v>
                </c:pt>
                <c:pt idx="2536">
                  <c:v>39292.041669999999</c:v>
                </c:pt>
                <c:pt idx="2537">
                  <c:v>39292.048610000013</c:v>
                </c:pt>
                <c:pt idx="2538">
                  <c:v>39292.055560000001</c:v>
                </c:pt>
                <c:pt idx="2539">
                  <c:v>39292.0625</c:v>
                </c:pt>
                <c:pt idx="2540">
                  <c:v>39292.069439999999</c:v>
                </c:pt>
                <c:pt idx="2541">
                  <c:v>39292.076390000002</c:v>
                </c:pt>
                <c:pt idx="2542">
                  <c:v>39292.083330000001</c:v>
                </c:pt>
                <c:pt idx="2543">
                  <c:v>39292.090280000004</c:v>
                </c:pt>
                <c:pt idx="2544">
                  <c:v>39292.097219999996</c:v>
                </c:pt>
                <c:pt idx="2545">
                  <c:v>39292.104169999999</c:v>
                </c:pt>
                <c:pt idx="2546">
                  <c:v>39292.111109999998</c:v>
                </c:pt>
                <c:pt idx="2547">
                  <c:v>39292.118060000001</c:v>
                </c:pt>
                <c:pt idx="2548">
                  <c:v>39292.124999999993</c:v>
                </c:pt>
                <c:pt idx="2549">
                  <c:v>39292.131939999999</c:v>
                </c:pt>
                <c:pt idx="2550">
                  <c:v>39292.138890000002</c:v>
                </c:pt>
                <c:pt idx="2551">
                  <c:v>39292.145830000001</c:v>
                </c:pt>
                <c:pt idx="2552">
                  <c:v>39292.152780000004</c:v>
                </c:pt>
                <c:pt idx="2553">
                  <c:v>39292.159719999996</c:v>
                </c:pt>
                <c:pt idx="2554">
                  <c:v>39292.166669999999</c:v>
                </c:pt>
                <c:pt idx="2555">
                  <c:v>39292.173609999998</c:v>
                </c:pt>
                <c:pt idx="2556">
                  <c:v>39292.180560000001</c:v>
                </c:pt>
                <c:pt idx="2557">
                  <c:v>39292.1875</c:v>
                </c:pt>
                <c:pt idx="2558">
                  <c:v>39292.194439999999</c:v>
                </c:pt>
                <c:pt idx="2559">
                  <c:v>39292.201389999995</c:v>
                </c:pt>
                <c:pt idx="2560">
                  <c:v>39292.208330000001</c:v>
                </c:pt>
                <c:pt idx="2561">
                  <c:v>39292.215280000004</c:v>
                </c:pt>
                <c:pt idx="2562">
                  <c:v>39292.222219999996</c:v>
                </c:pt>
                <c:pt idx="2563">
                  <c:v>39292.229169999984</c:v>
                </c:pt>
                <c:pt idx="2564">
                  <c:v>39292.236109999998</c:v>
                </c:pt>
                <c:pt idx="2565">
                  <c:v>39292.243059999993</c:v>
                </c:pt>
                <c:pt idx="2566">
                  <c:v>39292.25</c:v>
                </c:pt>
                <c:pt idx="2567">
                  <c:v>39292.256940000007</c:v>
                </c:pt>
                <c:pt idx="2568">
                  <c:v>39292.263889999995</c:v>
                </c:pt>
                <c:pt idx="2569">
                  <c:v>39292.270830000001</c:v>
                </c:pt>
                <c:pt idx="2570">
                  <c:v>39292.277779999997</c:v>
                </c:pt>
                <c:pt idx="2571">
                  <c:v>39292.284719999996</c:v>
                </c:pt>
                <c:pt idx="2572">
                  <c:v>39292.291669999984</c:v>
                </c:pt>
                <c:pt idx="2573">
                  <c:v>39292.298609999998</c:v>
                </c:pt>
                <c:pt idx="2574">
                  <c:v>39292.305560000001</c:v>
                </c:pt>
                <c:pt idx="2575">
                  <c:v>39292.312500000022</c:v>
                </c:pt>
                <c:pt idx="2576">
                  <c:v>39292.319440000007</c:v>
                </c:pt>
                <c:pt idx="2577">
                  <c:v>39292.326390000002</c:v>
                </c:pt>
                <c:pt idx="2578">
                  <c:v>39292.333330000001</c:v>
                </c:pt>
                <c:pt idx="2579">
                  <c:v>39292.340280000011</c:v>
                </c:pt>
                <c:pt idx="2580">
                  <c:v>39292.347220000003</c:v>
                </c:pt>
                <c:pt idx="2581">
                  <c:v>39292.354170000013</c:v>
                </c:pt>
                <c:pt idx="2582">
                  <c:v>39292.361109999998</c:v>
                </c:pt>
                <c:pt idx="2583">
                  <c:v>39292.368060000001</c:v>
                </c:pt>
                <c:pt idx="2584">
                  <c:v>39292.375</c:v>
                </c:pt>
                <c:pt idx="2585">
                  <c:v>39292.381940000007</c:v>
                </c:pt>
                <c:pt idx="2586">
                  <c:v>39292.388890000024</c:v>
                </c:pt>
                <c:pt idx="2587">
                  <c:v>39292.395830000001</c:v>
                </c:pt>
                <c:pt idx="2588">
                  <c:v>39292.402780000004</c:v>
                </c:pt>
                <c:pt idx="2589">
                  <c:v>39292.409719999996</c:v>
                </c:pt>
                <c:pt idx="2590">
                  <c:v>39292.416670000013</c:v>
                </c:pt>
                <c:pt idx="2591">
                  <c:v>39292.423609999998</c:v>
                </c:pt>
                <c:pt idx="2592">
                  <c:v>39292.430560000001</c:v>
                </c:pt>
                <c:pt idx="2593">
                  <c:v>39292.4375</c:v>
                </c:pt>
                <c:pt idx="2594">
                  <c:v>39292.444440000007</c:v>
                </c:pt>
                <c:pt idx="2595">
                  <c:v>39292.451390000002</c:v>
                </c:pt>
                <c:pt idx="2596">
                  <c:v>39292.458330000023</c:v>
                </c:pt>
                <c:pt idx="2597">
                  <c:v>39292.465280000004</c:v>
                </c:pt>
                <c:pt idx="2598">
                  <c:v>39292.472220000003</c:v>
                </c:pt>
                <c:pt idx="2599">
                  <c:v>39292.479169999999</c:v>
                </c:pt>
                <c:pt idx="2600">
                  <c:v>39292.486110000013</c:v>
                </c:pt>
                <c:pt idx="2601">
                  <c:v>39292.493059999993</c:v>
                </c:pt>
                <c:pt idx="2602">
                  <c:v>39292.5</c:v>
                </c:pt>
                <c:pt idx="2603">
                  <c:v>39292.506940000007</c:v>
                </c:pt>
                <c:pt idx="2604">
                  <c:v>39292.513890000002</c:v>
                </c:pt>
                <c:pt idx="2605">
                  <c:v>39292.520830000001</c:v>
                </c:pt>
                <c:pt idx="2606">
                  <c:v>39292.527779999997</c:v>
                </c:pt>
                <c:pt idx="2607">
                  <c:v>39292.534719999996</c:v>
                </c:pt>
                <c:pt idx="2608">
                  <c:v>39292.541669999999</c:v>
                </c:pt>
                <c:pt idx="2609">
                  <c:v>39292.548610000013</c:v>
                </c:pt>
                <c:pt idx="2610">
                  <c:v>39292.555560000001</c:v>
                </c:pt>
                <c:pt idx="2611">
                  <c:v>39292.5625</c:v>
                </c:pt>
                <c:pt idx="2612">
                  <c:v>39292.569439999999</c:v>
                </c:pt>
                <c:pt idx="2613">
                  <c:v>39292.576390000002</c:v>
                </c:pt>
                <c:pt idx="2614">
                  <c:v>39292.583330000001</c:v>
                </c:pt>
                <c:pt idx="2615">
                  <c:v>39292.590280000004</c:v>
                </c:pt>
                <c:pt idx="2616">
                  <c:v>39292.597219999996</c:v>
                </c:pt>
                <c:pt idx="2617">
                  <c:v>39292.604169999999</c:v>
                </c:pt>
                <c:pt idx="2618">
                  <c:v>39292.611109999998</c:v>
                </c:pt>
                <c:pt idx="2619">
                  <c:v>39292.618060000001</c:v>
                </c:pt>
                <c:pt idx="2620">
                  <c:v>39292.624999999993</c:v>
                </c:pt>
                <c:pt idx="2621">
                  <c:v>39292.631939999999</c:v>
                </c:pt>
                <c:pt idx="2622">
                  <c:v>39292.638890000002</c:v>
                </c:pt>
                <c:pt idx="2623">
                  <c:v>39292.645830000001</c:v>
                </c:pt>
                <c:pt idx="2624">
                  <c:v>39292.652780000004</c:v>
                </c:pt>
                <c:pt idx="2625">
                  <c:v>39292.659719999996</c:v>
                </c:pt>
                <c:pt idx="2626">
                  <c:v>39292.666669999999</c:v>
                </c:pt>
                <c:pt idx="2627">
                  <c:v>39292.673609999998</c:v>
                </c:pt>
                <c:pt idx="2628">
                  <c:v>39292.680560000001</c:v>
                </c:pt>
                <c:pt idx="2629">
                  <c:v>39292.6875</c:v>
                </c:pt>
                <c:pt idx="2630">
                  <c:v>39292.694439999999</c:v>
                </c:pt>
                <c:pt idx="2631">
                  <c:v>39292.701389999995</c:v>
                </c:pt>
                <c:pt idx="2632">
                  <c:v>39292.708330000001</c:v>
                </c:pt>
                <c:pt idx="2633">
                  <c:v>39292.715280000004</c:v>
                </c:pt>
                <c:pt idx="2634">
                  <c:v>39292.722219999996</c:v>
                </c:pt>
                <c:pt idx="2635">
                  <c:v>39292.729169999984</c:v>
                </c:pt>
                <c:pt idx="2636">
                  <c:v>39292.736109999998</c:v>
                </c:pt>
                <c:pt idx="2637">
                  <c:v>39292.743059999993</c:v>
                </c:pt>
                <c:pt idx="2638">
                  <c:v>39292.75</c:v>
                </c:pt>
                <c:pt idx="2639">
                  <c:v>39292.756940000007</c:v>
                </c:pt>
                <c:pt idx="2640">
                  <c:v>39292.763889999995</c:v>
                </c:pt>
                <c:pt idx="2641">
                  <c:v>39292.770830000001</c:v>
                </c:pt>
                <c:pt idx="2642">
                  <c:v>39292.777779999997</c:v>
                </c:pt>
                <c:pt idx="2643">
                  <c:v>39292.784719999996</c:v>
                </c:pt>
                <c:pt idx="2644">
                  <c:v>39292.791669999984</c:v>
                </c:pt>
                <c:pt idx="2645">
                  <c:v>39292.798609999998</c:v>
                </c:pt>
                <c:pt idx="2646">
                  <c:v>39292.805560000001</c:v>
                </c:pt>
                <c:pt idx="2647">
                  <c:v>39292.812500000022</c:v>
                </c:pt>
                <c:pt idx="2648">
                  <c:v>39292.819440000007</c:v>
                </c:pt>
                <c:pt idx="2649">
                  <c:v>39292.826390000002</c:v>
                </c:pt>
                <c:pt idx="2650">
                  <c:v>39292.833330000001</c:v>
                </c:pt>
                <c:pt idx="2651">
                  <c:v>39292.840280000011</c:v>
                </c:pt>
                <c:pt idx="2652">
                  <c:v>39292.847220000003</c:v>
                </c:pt>
                <c:pt idx="2653">
                  <c:v>39292.854170000013</c:v>
                </c:pt>
                <c:pt idx="2654">
                  <c:v>39292.861109999998</c:v>
                </c:pt>
                <c:pt idx="2655">
                  <c:v>39292.868060000001</c:v>
                </c:pt>
                <c:pt idx="2656">
                  <c:v>39292.875</c:v>
                </c:pt>
                <c:pt idx="2657">
                  <c:v>39292.881940000007</c:v>
                </c:pt>
                <c:pt idx="2658">
                  <c:v>39292.888890000024</c:v>
                </c:pt>
                <c:pt idx="2659">
                  <c:v>39292.895830000001</c:v>
                </c:pt>
                <c:pt idx="2660">
                  <c:v>39292.902780000004</c:v>
                </c:pt>
                <c:pt idx="2661">
                  <c:v>39292.909719999996</c:v>
                </c:pt>
                <c:pt idx="2662">
                  <c:v>39292.916670000013</c:v>
                </c:pt>
                <c:pt idx="2663">
                  <c:v>39292.923609999998</c:v>
                </c:pt>
                <c:pt idx="2664">
                  <c:v>39292.930560000001</c:v>
                </c:pt>
                <c:pt idx="2665">
                  <c:v>39292.9375</c:v>
                </c:pt>
                <c:pt idx="2666">
                  <c:v>39292.944440000007</c:v>
                </c:pt>
                <c:pt idx="2667">
                  <c:v>39292.951390000002</c:v>
                </c:pt>
                <c:pt idx="2668">
                  <c:v>39292.958330000023</c:v>
                </c:pt>
                <c:pt idx="2669">
                  <c:v>39292.965280000004</c:v>
                </c:pt>
                <c:pt idx="2670">
                  <c:v>39292.972220000003</c:v>
                </c:pt>
                <c:pt idx="2671">
                  <c:v>39292.979169999999</c:v>
                </c:pt>
                <c:pt idx="2672">
                  <c:v>39292.986110000013</c:v>
                </c:pt>
                <c:pt idx="2673">
                  <c:v>39292.993059999993</c:v>
                </c:pt>
                <c:pt idx="2674">
                  <c:v>39293</c:v>
                </c:pt>
                <c:pt idx="2675">
                  <c:v>39293.006940000007</c:v>
                </c:pt>
                <c:pt idx="2676">
                  <c:v>39293.013890000002</c:v>
                </c:pt>
                <c:pt idx="2677">
                  <c:v>39293.020830000001</c:v>
                </c:pt>
                <c:pt idx="2678">
                  <c:v>39293.027779999997</c:v>
                </c:pt>
                <c:pt idx="2679">
                  <c:v>39293.034719999996</c:v>
                </c:pt>
                <c:pt idx="2680">
                  <c:v>39293.041669999999</c:v>
                </c:pt>
                <c:pt idx="2681">
                  <c:v>39293.048610000013</c:v>
                </c:pt>
                <c:pt idx="2682">
                  <c:v>39293.055560000001</c:v>
                </c:pt>
                <c:pt idx="2683">
                  <c:v>39293.0625</c:v>
                </c:pt>
                <c:pt idx="2684">
                  <c:v>39293.069439999999</c:v>
                </c:pt>
                <c:pt idx="2685">
                  <c:v>39293.076390000002</c:v>
                </c:pt>
                <c:pt idx="2686">
                  <c:v>39293.083330000001</c:v>
                </c:pt>
                <c:pt idx="2687">
                  <c:v>39293.090280000004</c:v>
                </c:pt>
                <c:pt idx="2688">
                  <c:v>39293.097219999996</c:v>
                </c:pt>
                <c:pt idx="2689">
                  <c:v>39293.104169999999</c:v>
                </c:pt>
                <c:pt idx="2690">
                  <c:v>39293.111109999998</c:v>
                </c:pt>
                <c:pt idx="2691">
                  <c:v>39293.118060000001</c:v>
                </c:pt>
                <c:pt idx="2692">
                  <c:v>39293.124999999993</c:v>
                </c:pt>
                <c:pt idx="2693">
                  <c:v>39293.131939999999</c:v>
                </c:pt>
                <c:pt idx="2694">
                  <c:v>39293.138890000002</c:v>
                </c:pt>
                <c:pt idx="2695">
                  <c:v>39293.145830000001</c:v>
                </c:pt>
                <c:pt idx="2696">
                  <c:v>39293.152780000004</c:v>
                </c:pt>
                <c:pt idx="2697">
                  <c:v>39293.159719999996</c:v>
                </c:pt>
                <c:pt idx="2698">
                  <c:v>39293.166669999999</c:v>
                </c:pt>
                <c:pt idx="2699">
                  <c:v>39293.173609999998</c:v>
                </c:pt>
                <c:pt idx="2700">
                  <c:v>39293.180560000001</c:v>
                </c:pt>
                <c:pt idx="2701">
                  <c:v>39293.1875</c:v>
                </c:pt>
                <c:pt idx="2702">
                  <c:v>39293.194439999999</c:v>
                </c:pt>
                <c:pt idx="2703">
                  <c:v>39293.201389999995</c:v>
                </c:pt>
                <c:pt idx="2704">
                  <c:v>39293.208330000001</c:v>
                </c:pt>
                <c:pt idx="2705">
                  <c:v>39293.215280000004</c:v>
                </c:pt>
                <c:pt idx="2706">
                  <c:v>39293.222219999996</c:v>
                </c:pt>
                <c:pt idx="2707">
                  <c:v>39293.229169999984</c:v>
                </c:pt>
                <c:pt idx="2708">
                  <c:v>39293.236109999998</c:v>
                </c:pt>
                <c:pt idx="2709">
                  <c:v>39293.243059999993</c:v>
                </c:pt>
                <c:pt idx="2710">
                  <c:v>39293.25</c:v>
                </c:pt>
                <c:pt idx="2711">
                  <c:v>39293.256940000007</c:v>
                </c:pt>
                <c:pt idx="2712">
                  <c:v>39293.263889999995</c:v>
                </c:pt>
                <c:pt idx="2713">
                  <c:v>39293.270830000001</c:v>
                </c:pt>
                <c:pt idx="2714">
                  <c:v>39293.277779999997</c:v>
                </c:pt>
                <c:pt idx="2715">
                  <c:v>39293.284719999996</c:v>
                </c:pt>
                <c:pt idx="2716">
                  <c:v>39293.291669999984</c:v>
                </c:pt>
                <c:pt idx="2717">
                  <c:v>39293.298609999998</c:v>
                </c:pt>
                <c:pt idx="2718">
                  <c:v>39293.305560000001</c:v>
                </c:pt>
                <c:pt idx="2719">
                  <c:v>39293.312500000022</c:v>
                </c:pt>
                <c:pt idx="2720">
                  <c:v>39293.319440000007</c:v>
                </c:pt>
                <c:pt idx="2721">
                  <c:v>39293.326390000002</c:v>
                </c:pt>
                <c:pt idx="2722">
                  <c:v>39293.333330000001</c:v>
                </c:pt>
                <c:pt idx="2723">
                  <c:v>39293.340280000011</c:v>
                </c:pt>
                <c:pt idx="2724">
                  <c:v>39293.347220000003</c:v>
                </c:pt>
                <c:pt idx="2725">
                  <c:v>39293.354170000013</c:v>
                </c:pt>
                <c:pt idx="2726">
                  <c:v>39293.361109999998</c:v>
                </c:pt>
                <c:pt idx="2727">
                  <c:v>39293.368060000001</c:v>
                </c:pt>
                <c:pt idx="2728">
                  <c:v>39293.375</c:v>
                </c:pt>
                <c:pt idx="2729">
                  <c:v>39293.381940000007</c:v>
                </c:pt>
                <c:pt idx="2730">
                  <c:v>39293.388890000024</c:v>
                </c:pt>
                <c:pt idx="2731">
                  <c:v>39293.395830000001</c:v>
                </c:pt>
                <c:pt idx="2732">
                  <c:v>39293.402780000004</c:v>
                </c:pt>
                <c:pt idx="2733">
                  <c:v>39293.409719999996</c:v>
                </c:pt>
                <c:pt idx="2734">
                  <c:v>39293.416670000013</c:v>
                </c:pt>
                <c:pt idx="2735">
                  <c:v>39293.423609999998</c:v>
                </c:pt>
                <c:pt idx="2736">
                  <c:v>39293.430560000001</c:v>
                </c:pt>
                <c:pt idx="2737">
                  <c:v>39293.4375</c:v>
                </c:pt>
                <c:pt idx="2738">
                  <c:v>39293.444440000007</c:v>
                </c:pt>
                <c:pt idx="2739">
                  <c:v>39293.451390000002</c:v>
                </c:pt>
                <c:pt idx="2740">
                  <c:v>39293.458330000023</c:v>
                </c:pt>
                <c:pt idx="2741">
                  <c:v>39293.465280000004</c:v>
                </c:pt>
                <c:pt idx="2742">
                  <c:v>39293.472220000003</c:v>
                </c:pt>
                <c:pt idx="2743">
                  <c:v>39293.479169999999</c:v>
                </c:pt>
                <c:pt idx="2744">
                  <c:v>39293.486110000013</c:v>
                </c:pt>
                <c:pt idx="2745">
                  <c:v>39293.493059999993</c:v>
                </c:pt>
                <c:pt idx="2746">
                  <c:v>39293.5</c:v>
                </c:pt>
                <c:pt idx="2747">
                  <c:v>39293.506940000007</c:v>
                </c:pt>
                <c:pt idx="2748">
                  <c:v>39293.513890000002</c:v>
                </c:pt>
                <c:pt idx="2749">
                  <c:v>39293.520830000001</c:v>
                </c:pt>
                <c:pt idx="2750">
                  <c:v>39293.527779999997</c:v>
                </c:pt>
                <c:pt idx="2751">
                  <c:v>39293.534719999996</c:v>
                </c:pt>
                <c:pt idx="2752">
                  <c:v>39293.541669999999</c:v>
                </c:pt>
                <c:pt idx="2753">
                  <c:v>39293.548610000013</c:v>
                </c:pt>
                <c:pt idx="2754">
                  <c:v>39293.555560000001</c:v>
                </c:pt>
                <c:pt idx="2755">
                  <c:v>39293.5625</c:v>
                </c:pt>
                <c:pt idx="2756">
                  <c:v>39293.569439999999</c:v>
                </c:pt>
                <c:pt idx="2757">
                  <c:v>39293.576390000002</c:v>
                </c:pt>
                <c:pt idx="2758">
                  <c:v>39293.583330000001</c:v>
                </c:pt>
                <c:pt idx="2759">
                  <c:v>39293.590280000004</c:v>
                </c:pt>
                <c:pt idx="2760">
                  <c:v>39293.597219999996</c:v>
                </c:pt>
                <c:pt idx="2761">
                  <c:v>39293.604169999999</c:v>
                </c:pt>
                <c:pt idx="2762">
                  <c:v>39293.611109999998</c:v>
                </c:pt>
                <c:pt idx="2763">
                  <c:v>39293.618060000001</c:v>
                </c:pt>
                <c:pt idx="2764">
                  <c:v>39293.624999999993</c:v>
                </c:pt>
                <c:pt idx="2765">
                  <c:v>39293.631939999999</c:v>
                </c:pt>
                <c:pt idx="2766">
                  <c:v>39293.638890000002</c:v>
                </c:pt>
                <c:pt idx="2767">
                  <c:v>39293.645830000001</c:v>
                </c:pt>
                <c:pt idx="2768">
                  <c:v>39293.652780000004</c:v>
                </c:pt>
                <c:pt idx="2769">
                  <c:v>39293.659719999996</c:v>
                </c:pt>
                <c:pt idx="2770">
                  <c:v>39293.666669999999</c:v>
                </c:pt>
                <c:pt idx="2771">
                  <c:v>39293.673609999998</c:v>
                </c:pt>
                <c:pt idx="2772">
                  <c:v>39293.680560000001</c:v>
                </c:pt>
                <c:pt idx="2773">
                  <c:v>39293.6875</c:v>
                </c:pt>
                <c:pt idx="2774">
                  <c:v>39293.694439999999</c:v>
                </c:pt>
                <c:pt idx="2775">
                  <c:v>39293.701389999995</c:v>
                </c:pt>
                <c:pt idx="2776">
                  <c:v>39293.708330000001</c:v>
                </c:pt>
                <c:pt idx="2777">
                  <c:v>39293.715280000004</c:v>
                </c:pt>
                <c:pt idx="2778">
                  <c:v>39293.722219999996</c:v>
                </c:pt>
                <c:pt idx="2779">
                  <c:v>39293.729169999984</c:v>
                </c:pt>
                <c:pt idx="2780">
                  <c:v>39293.736109999998</c:v>
                </c:pt>
                <c:pt idx="2781">
                  <c:v>39293.743059999993</c:v>
                </c:pt>
                <c:pt idx="2782">
                  <c:v>39293.75</c:v>
                </c:pt>
                <c:pt idx="2783">
                  <c:v>39293.756940000007</c:v>
                </c:pt>
                <c:pt idx="2784">
                  <c:v>39293.763889999995</c:v>
                </c:pt>
                <c:pt idx="2785">
                  <c:v>39293.770830000001</c:v>
                </c:pt>
                <c:pt idx="2786">
                  <c:v>39293.777779999997</c:v>
                </c:pt>
                <c:pt idx="2787">
                  <c:v>39293.784719999996</c:v>
                </c:pt>
                <c:pt idx="2788">
                  <c:v>39293.791669999984</c:v>
                </c:pt>
                <c:pt idx="2789">
                  <c:v>39293.798609999998</c:v>
                </c:pt>
                <c:pt idx="2790">
                  <c:v>39293.805560000001</c:v>
                </c:pt>
                <c:pt idx="2791">
                  <c:v>39293.812500000022</c:v>
                </c:pt>
                <c:pt idx="2792">
                  <c:v>39293.819440000007</c:v>
                </c:pt>
                <c:pt idx="2793">
                  <c:v>39293.826390000002</c:v>
                </c:pt>
                <c:pt idx="2794">
                  <c:v>39293.833330000001</c:v>
                </c:pt>
                <c:pt idx="2795">
                  <c:v>39293.840280000011</c:v>
                </c:pt>
                <c:pt idx="2796">
                  <c:v>39293.847220000003</c:v>
                </c:pt>
                <c:pt idx="2797">
                  <c:v>39293.854170000013</c:v>
                </c:pt>
                <c:pt idx="2798">
                  <c:v>39293.861109999998</c:v>
                </c:pt>
                <c:pt idx="2799">
                  <c:v>39293.868060000001</c:v>
                </c:pt>
                <c:pt idx="2800">
                  <c:v>39293.875</c:v>
                </c:pt>
                <c:pt idx="2801">
                  <c:v>39293.881940000007</c:v>
                </c:pt>
                <c:pt idx="2802">
                  <c:v>39293.888890000024</c:v>
                </c:pt>
                <c:pt idx="2803">
                  <c:v>39293.895830000001</c:v>
                </c:pt>
                <c:pt idx="2804">
                  <c:v>39293.902780000004</c:v>
                </c:pt>
                <c:pt idx="2805">
                  <c:v>39293.909719999996</c:v>
                </c:pt>
                <c:pt idx="2806">
                  <c:v>39293.916670000013</c:v>
                </c:pt>
                <c:pt idx="2807">
                  <c:v>39293.923609999998</c:v>
                </c:pt>
                <c:pt idx="2808">
                  <c:v>39293.930560000001</c:v>
                </c:pt>
                <c:pt idx="2809">
                  <c:v>39293.9375</c:v>
                </c:pt>
                <c:pt idx="2810">
                  <c:v>39293.944440000007</c:v>
                </c:pt>
                <c:pt idx="2811">
                  <c:v>39293.951390000002</c:v>
                </c:pt>
                <c:pt idx="2812">
                  <c:v>39293.958330000023</c:v>
                </c:pt>
                <c:pt idx="2813">
                  <c:v>39293.965280000004</c:v>
                </c:pt>
                <c:pt idx="2814">
                  <c:v>39293.972220000003</c:v>
                </c:pt>
                <c:pt idx="2815">
                  <c:v>39293.979169999999</c:v>
                </c:pt>
                <c:pt idx="2816">
                  <c:v>39293.986110000013</c:v>
                </c:pt>
                <c:pt idx="2817">
                  <c:v>39293.993059999993</c:v>
                </c:pt>
                <c:pt idx="2818">
                  <c:v>39294</c:v>
                </c:pt>
                <c:pt idx="2819">
                  <c:v>39294.006940000007</c:v>
                </c:pt>
                <c:pt idx="2820">
                  <c:v>39294.013890000002</c:v>
                </c:pt>
                <c:pt idx="2821">
                  <c:v>39294.020830000001</c:v>
                </c:pt>
                <c:pt idx="2822">
                  <c:v>39294.027779999997</c:v>
                </c:pt>
                <c:pt idx="2823">
                  <c:v>39294.034719999996</c:v>
                </c:pt>
                <c:pt idx="2824">
                  <c:v>39294.041669999999</c:v>
                </c:pt>
                <c:pt idx="2825">
                  <c:v>39294.048610000013</c:v>
                </c:pt>
                <c:pt idx="2826">
                  <c:v>39294.055560000001</c:v>
                </c:pt>
                <c:pt idx="2827">
                  <c:v>39294.0625</c:v>
                </c:pt>
                <c:pt idx="2828">
                  <c:v>39294.069439999999</c:v>
                </c:pt>
                <c:pt idx="2829">
                  <c:v>39294.076390000002</c:v>
                </c:pt>
                <c:pt idx="2830">
                  <c:v>39294.083330000001</c:v>
                </c:pt>
                <c:pt idx="2831">
                  <c:v>39294.090280000004</c:v>
                </c:pt>
                <c:pt idx="2832">
                  <c:v>39294.097219999996</c:v>
                </c:pt>
                <c:pt idx="2833">
                  <c:v>39294.104169999999</c:v>
                </c:pt>
                <c:pt idx="2834">
                  <c:v>39294.111109999998</c:v>
                </c:pt>
                <c:pt idx="2835">
                  <c:v>39294.118060000001</c:v>
                </c:pt>
                <c:pt idx="2836">
                  <c:v>39294.124999999993</c:v>
                </c:pt>
                <c:pt idx="2837">
                  <c:v>39294.131939999999</c:v>
                </c:pt>
                <c:pt idx="2838">
                  <c:v>39294.138890000002</c:v>
                </c:pt>
                <c:pt idx="2839">
                  <c:v>39294.145830000001</c:v>
                </c:pt>
                <c:pt idx="2840">
                  <c:v>39294.152780000004</c:v>
                </c:pt>
                <c:pt idx="2841">
                  <c:v>39294.159719999996</c:v>
                </c:pt>
                <c:pt idx="2842">
                  <c:v>39294.166669999999</c:v>
                </c:pt>
                <c:pt idx="2843">
                  <c:v>39294.173609999998</c:v>
                </c:pt>
                <c:pt idx="2844">
                  <c:v>39294.180560000001</c:v>
                </c:pt>
                <c:pt idx="2845">
                  <c:v>39294.1875</c:v>
                </c:pt>
                <c:pt idx="2846">
                  <c:v>39294.194439999999</c:v>
                </c:pt>
                <c:pt idx="2847">
                  <c:v>39294.201389999995</c:v>
                </c:pt>
                <c:pt idx="2848">
                  <c:v>39294.208330000001</c:v>
                </c:pt>
                <c:pt idx="2849">
                  <c:v>39294.215280000004</c:v>
                </c:pt>
                <c:pt idx="2850">
                  <c:v>39294.222219999996</c:v>
                </c:pt>
                <c:pt idx="2851">
                  <c:v>39294.229169999984</c:v>
                </c:pt>
                <c:pt idx="2852">
                  <c:v>39294.236109999998</c:v>
                </c:pt>
                <c:pt idx="2853">
                  <c:v>39294.243059999993</c:v>
                </c:pt>
                <c:pt idx="2854">
                  <c:v>39294.25</c:v>
                </c:pt>
                <c:pt idx="2855">
                  <c:v>39294.256940000007</c:v>
                </c:pt>
                <c:pt idx="2856">
                  <c:v>39294.263889999995</c:v>
                </c:pt>
                <c:pt idx="2857">
                  <c:v>39294.270830000001</c:v>
                </c:pt>
                <c:pt idx="2858">
                  <c:v>39294.277779999997</c:v>
                </c:pt>
                <c:pt idx="2859">
                  <c:v>39294.284719999996</c:v>
                </c:pt>
                <c:pt idx="2860">
                  <c:v>39294.291669999984</c:v>
                </c:pt>
                <c:pt idx="2861">
                  <c:v>39294.298609999998</c:v>
                </c:pt>
                <c:pt idx="2862">
                  <c:v>39294.305560000001</c:v>
                </c:pt>
                <c:pt idx="2863">
                  <c:v>39294.312500000022</c:v>
                </c:pt>
                <c:pt idx="2864">
                  <c:v>39294.319440000007</c:v>
                </c:pt>
                <c:pt idx="2865">
                  <c:v>39294.326390000002</c:v>
                </c:pt>
                <c:pt idx="2866">
                  <c:v>39294.333330000001</c:v>
                </c:pt>
                <c:pt idx="2867">
                  <c:v>39294.340280000011</c:v>
                </c:pt>
                <c:pt idx="2868">
                  <c:v>39294.347220000003</c:v>
                </c:pt>
                <c:pt idx="2869">
                  <c:v>39294.354170000013</c:v>
                </c:pt>
                <c:pt idx="2870">
                  <c:v>39294.361109999998</c:v>
                </c:pt>
                <c:pt idx="2871">
                  <c:v>39294.368060000001</c:v>
                </c:pt>
                <c:pt idx="2872">
                  <c:v>39294.375</c:v>
                </c:pt>
                <c:pt idx="2873">
                  <c:v>39294.381940000007</c:v>
                </c:pt>
                <c:pt idx="2874">
                  <c:v>39294.388890000024</c:v>
                </c:pt>
                <c:pt idx="2875">
                  <c:v>39294.395830000001</c:v>
                </c:pt>
                <c:pt idx="2876">
                  <c:v>39294.402780000004</c:v>
                </c:pt>
                <c:pt idx="2877">
                  <c:v>39294.409719999996</c:v>
                </c:pt>
                <c:pt idx="2878">
                  <c:v>39294.416670000013</c:v>
                </c:pt>
                <c:pt idx="2879">
                  <c:v>39294.423609999998</c:v>
                </c:pt>
                <c:pt idx="2880">
                  <c:v>39294.430560000001</c:v>
                </c:pt>
                <c:pt idx="2881">
                  <c:v>39294.4375</c:v>
                </c:pt>
                <c:pt idx="2882">
                  <c:v>39294.444440000007</c:v>
                </c:pt>
                <c:pt idx="2883">
                  <c:v>39294.451390000002</c:v>
                </c:pt>
                <c:pt idx="2884">
                  <c:v>39294.458330000023</c:v>
                </c:pt>
                <c:pt idx="2885">
                  <c:v>39294.465280000004</c:v>
                </c:pt>
                <c:pt idx="2886">
                  <c:v>39294.472220000003</c:v>
                </c:pt>
                <c:pt idx="2887">
                  <c:v>39294.479169999999</c:v>
                </c:pt>
                <c:pt idx="2888">
                  <c:v>39294.486110000013</c:v>
                </c:pt>
                <c:pt idx="2889">
                  <c:v>39294.493059999993</c:v>
                </c:pt>
                <c:pt idx="2890">
                  <c:v>39294.5</c:v>
                </c:pt>
                <c:pt idx="2891">
                  <c:v>39294.506940000007</c:v>
                </c:pt>
                <c:pt idx="2892">
                  <c:v>39294.513890000002</c:v>
                </c:pt>
                <c:pt idx="2893">
                  <c:v>39294.520830000001</c:v>
                </c:pt>
                <c:pt idx="2894">
                  <c:v>39294.527779999997</c:v>
                </c:pt>
                <c:pt idx="2895">
                  <c:v>39294.534719999996</c:v>
                </c:pt>
                <c:pt idx="2896">
                  <c:v>39294.541669999999</c:v>
                </c:pt>
                <c:pt idx="2897">
                  <c:v>39294.548610000013</c:v>
                </c:pt>
                <c:pt idx="2898">
                  <c:v>39294.555560000001</c:v>
                </c:pt>
                <c:pt idx="2899">
                  <c:v>39294.5625</c:v>
                </c:pt>
                <c:pt idx="2900">
                  <c:v>39294.569439999999</c:v>
                </c:pt>
                <c:pt idx="2901">
                  <c:v>39294.576390000002</c:v>
                </c:pt>
                <c:pt idx="2902">
                  <c:v>39294.583330000001</c:v>
                </c:pt>
                <c:pt idx="2903">
                  <c:v>39294.590280000004</c:v>
                </c:pt>
                <c:pt idx="2904">
                  <c:v>39294.597219999996</c:v>
                </c:pt>
                <c:pt idx="2905">
                  <c:v>39294.604169999999</c:v>
                </c:pt>
                <c:pt idx="2906">
                  <c:v>39294.611109999998</c:v>
                </c:pt>
                <c:pt idx="2907">
                  <c:v>39294.618060000001</c:v>
                </c:pt>
                <c:pt idx="2908">
                  <c:v>39294.624999999993</c:v>
                </c:pt>
                <c:pt idx="2909">
                  <c:v>39294.631939999999</c:v>
                </c:pt>
                <c:pt idx="2910">
                  <c:v>39294.638890000002</c:v>
                </c:pt>
                <c:pt idx="2911">
                  <c:v>39294.645830000001</c:v>
                </c:pt>
                <c:pt idx="2912">
                  <c:v>39294.652780000004</c:v>
                </c:pt>
                <c:pt idx="2913">
                  <c:v>39294.659719999996</c:v>
                </c:pt>
                <c:pt idx="2914">
                  <c:v>39294.666669999999</c:v>
                </c:pt>
                <c:pt idx="2915">
                  <c:v>39294.673609999998</c:v>
                </c:pt>
                <c:pt idx="2916">
                  <c:v>39294.680560000001</c:v>
                </c:pt>
                <c:pt idx="2917">
                  <c:v>39294.6875</c:v>
                </c:pt>
                <c:pt idx="2918">
                  <c:v>39294.694439999999</c:v>
                </c:pt>
                <c:pt idx="2919">
                  <c:v>39294.701389999995</c:v>
                </c:pt>
                <c:pt idx="2920">
                  <c:v>39294.708330000001</c:v>
                </c:pt>
                <c:pt idx="2921">
                  <c:v>39294.715280000004</c:v>
                </c:pt>
                <c:pt idx="2922">
                  <c:v>39294.722219999996</c:v>
                </c:pt>
                <c:pt idx="2923">
                  <c:v>39294.729169999984</c:v>
                </c:pt>
                <c:pt idx="2924">
                  <c:v>39294.736109999998</c:v>
                </c:pt>
                <c:pt idx="2925">
                  <c:v>39294.743059999993</c:v>
                </c:pt>
                <c:pt idx="2926">
                  <c:v>39294.75</c:v>
                </c:pt>
                <c:pt idx="2927">
                  <c:v>39294.756940000007</c:v>
                </c:pt>
                <c:pt idx="2928">
                  <c:v>39294.763889999995</c:v>
                </c:pt>
                <c:pt idx="2929">
                  <c:v>39294.770830000001</c:v>
                </c:pt>
                <c:pt idx="2930">
                  <c:v>39294.777779999997</c:v>
                </c:pt>
                <c:pt idx="2931">
                  <c:v>39294.784719999996</c:v>
                </c:pt>
                <c:pt idx="2932">
                  <c:v>39294.791669999984</c:v>
                </c:pt>
                <c:pt idx="2933">
                  <c:v>39294.798609999998</c:v>
                </c:pt>
                <c:pt idx="2934">
                  <c:v>39294.805560000001</c:v>
                </c:pt>
                <c:pt idx="2935">
                  <c:v>39294.812500000022</c:v>
                </c:pt>
                <c:pt idx="2936">
                  <c:v>39294.819440000007</c:v>
                </c:pt>
                <c:pt idx="2937">
                  <c:v>39294.826390000002</c:v>
                </c:pt>
                <c:pt idx="2938">
                  <c:v>39294.833330000001</c:v>
                </c:pt>
                <c:pt idx="2939">
                  <c:v>39294.840280000011</c:v>
                </c:pt>
                <c:pt idx="2940">
                  <c:v>39294.847220000003</c:v>
                </c:pt>
                <c:pt idx="2941">
                  <c:v>39294.854170000013</c:v>
                </c:pt>
                <c:pt idx="2942">
                  <c:v>39294.861109999998</c:v>
                </c:pt>
                <c:pt idx="2943">
                  <c:v>39294.868060000001</c:v>
                </c:pt>
                <c:pt idx="2944">
                  <c:v>39294.875</c:v>
                </c:pt>
                <c:pt idx="2945">
                  <c:v>39294.881940000007</c:v>
                </c:pt>
                <c:pt idx="2946">
                  <c:v>39294.888890000024</c:v>
                </c:pt>
                <c:pt idx="2947">
                  <c:v>39294.895830000001</c:v>
                </c:pt>
                <c:pt idx="2948">
                  <c:v>39294.902780000004</c:v>
                </c:pt>
                <c:pt idx="2949">
                  <c:v>39294.909719999996</c:v>
                </c:pt>
                <c:pt idx="2950">
                  <c:v>39294.916670000013</c:v>
                </c:pt>
                <c:pt idx="2951">
                  <c:v>39294.923609999998</c:v>
                </c:pt>
                <c:pt idx="2952">
                  <c:v>39294.930560000001</c:v>
                </c:pt>
                <c:pt idx="2953">
                  <c:v>39294.9375</c:v>
                </c:pt>
                <c:pt idx="2954">
                  <c:v>39294.944440000007</c:v>
                </c:pt>
                <c:pt idx="2955">
                  <c:v>39294.951390000002</c:v>
                </c:pt>
                <c:pt idx="2956">
                  <c:v>39294.958330000023</c:v>
                </c:pt>
                <c:pt idx="2957">
                  <c:v>39294.965280000004</c:v>
                </c:pt>
                <c:pt idx="2958">
                  <c:v>39294.972220000003</c:v>
                </c:pt>
                <c:pt idx="2959">
                  <c:v>39294.979169999999</c:v>
                </c:pt>
                <c:pt idx="2960">
                  <c:v>39294.986110000013</c:v>
                </c:pt>
                <c:pt idx="2961">
                  <c:v>39294.993059999993</c:v>
                </c:pt>
                <c:pt idx="2962">
                  <c:v>39295</c:v>
                </c:pt>
                <c:pt idx="2963">
                  <c:v>39295.006940000007</c:v>
                </c:pt>
                <c:pt idx="2964">
                  <c:v>39295.013890000002</c:v>
                </c:pt>
                <c:pt idx="2965">
                  <c:v>39295.020830000001</c:v>
                </c:pt>
                <c:pt idx="2966">
                  <c:v>39295.027779999997</c:v>
                </c:pt>
                <c:pt idx="2967">
                  <c:v>39295.034719999996</c:v>
                </c:pt>
                <c:pt idx="2968">
                  <c:v>39295.041669999999</c:v>
                </c:pt>
                <c:pt idx="2969">
                  <c:v>39295.048610000013</c:v>
                </c:pt>
                <c:pt idx="2970">
                  <c:v>39295.055560000001</c:v>
                </c:pt>
                <c:pt idx="2971">
                  <c:v>39295.0625</c:v>
                </c:pt>
                <c:pt idx="2972">
                  <c:v>39295.069439999999</c:v>
                </c:pt>
                <c:pt idx="2973">
                  <c:v>39295.076390000002</c:v>
                </c:pt>
                <c:pt idx="2974">
                  <c:v>39295.083330000001</c:v>
                </c:pt>
                <c:pt idx="2975">
                  <c:v>39295.090280000004</c:v>
                </c:pt>
                <c:pt idx="2976">
                  <c:v>39295.097219999996</c:v>
                </c:pt>
                <c:pt idx="2977">
                  <c:v>39295.104169999999</c:v>
                </c:pt>
                <c:pt idx="2978">
                  <c:v>39295.111109999998</c:v>
                </c:pt>
                <c:pt idx="2979">
                  <c:v>39295.118060000001</c:v>
                </c:pt>
                <c:pt idx="2980">
                  <c:v>39295.124999999993</c:v>
                </c:pt>
                <c:pt idx="2981">
                  <c:v>39295.131939999999</c:v>
                </c:pt>
                <c:pt idx="2982">
                  <c:v>39295.138890000002</c:v>
                </c:pt>
                <c:pt idx="2983">
                  <c:v>39295.145830000001</c:v>
                </c:pt>
                <c:pt idx="2984">
                  <c:v>39295.152780000004</c:v>
                </c:pt>
                <c:pt idx="2985">
                  <c:v>39295.159719999996</c:v>
                </c:pt>
                <c:pt idx="2986">
                  <c:v>39295.166669999999</c:v>
                </c:pt>
                <c:pt idx="2987">
                  <c:v>39295.173609999998</c:v>
                </c:pt>
                <c:pt idx="2988">
                  <c:v>39295.180560000001</c:v>
                </c:pt>
                <c:pt idx="2989">
                  <c:v>39295.1875</c:v>
                </c:pt>
                <c:pt idx="2990">
                  <c:v>39295.194439999999</c:v>
                </c:pt>
                <c:pt idx="2991">
                  <c:v>39295.201389999995</c:v>
                </c:pt>
                <c:pt idx="2992">
                  <c:v>39295.208330000001</c:v>
                </c:pt>
                <c:pt idx="2993">
                  <c:v>39295.215280000004</c:v>
                </c:pt>
                <c:pt idx="2994">
                  <c:v>39295.222219999996</c:v>
                </c:pt>
                <c:pt idx="2995">
                  <c:v>39295.229169999984</c:v>
                </c:pt>
                <c:pt idx="2996">
                  <c:v>39295.236109999998</c:v>
                </c:pt>
                <c:pt idx="2997">
                  <c:v>39295.243059999993</c:v>
                </c:pt>
                <c:pt idx="2998">
                  <c:v>39295.25</c:v>
                </c:pt>
                <c:pt idx="2999">
                  <c:v>39295.256940000007</c:v>
                </c:pt>
                <c:pt idx="3000">
                  <c:v>39295.263889999995</c:v>
                </c:pt>
                <c:pt idx="3001">
                  <c:v>39295.270830000001</c:v>
                </c:pt>
                <c:pt idx="3002">
                  <c:v>39295.277779999997</c:v>
                </c:pt>
                <c:pt idx="3003">
                  <c:v>39295.284719999996</c:v>
                </c:pt>
                <c:pt idx="3004">
                  <c:v>39295.291669999984</c:v>
                </c:pt>
                <c:pt idx="3005">
                  <c:v>39295.298609999998</c:v>
                </c:pt>
                <c:pt idx="3006">
                  <c:v>39295.305560000001</c:v>
                </c:pt>
                <c:pt idx="3007">
                  <c:v>39295.312500000022</c:v>
                </c:pt>
                <c:pt idx="3008">
                  <c:v>39295.319440000007</c:v>
                </c:pt>
                <c:pt idx="3009">
                  <c:v>39295.326390000002</c:v>
                </c:pt>
                <c:pt idx="3010">
                  <c:v>39295.333330000001</c:v>
                </c:pt>
                <c:pt idx="3011">
                  <c:v>39295.340280000011</c:v>
                </c:pt>
                <c:pt idx="3012">
                  <c:v>39295.347220000003</c:v>
                </c:pt>
                <c:pt idx="3013">
                  <c:v>39295.354170000013</c:v>
                </c:pt>
                <c:pt idx="3014">
                  <c:v>39295.361109999998</c:v>
                </c:pt>
                <c:pt idx="3015">
                  <c:v>39295.368060000001</c:v>
                </c:pt>
                <c:pt idx="3016">
                  <c:v>39295.375</c:v>
                </c:pt>
                <c:pt idx="3017">
                  <c:v>39295.381940000007</c:v>
                </c:pt>
                <c:pt idx="3018">
                  <c:v>39295.388890000024</c:v>
                </c:pt>
                <c:pt idx="3019">
                  <c:v>39295.395830000001</c:v>
                </c:pt>
                <c:pt idx="3020">
                  <c:v>39295.402780000004</c:v>
                </c:pt>
                <c:pt idx="3021">
                  <c:v>39295.409719999996</c:v>
                </c:pt>
                <c:pt idx="3022">
                  <c:v>39295.416670000013</c:v>
                </c:pt>
                <c:pt idx="3023">
                  <c:v>39295.423609999998</c:v>
                </c:pt>
                <c:pt idx="3024">
                  <c:v>39295.430560000001</c:v>
                </c:pt>
                <c:pt idx="3025">
                  <c:v>39295.4375</c:v>
                </c:pt>
                <c:pt idx="3026">
                  <c:v>39295.444440000007</c:v>
                </c:pt>
                <c:pt idx="3027">
                  <c:v>39295.451390000002</c:v>
                </c:pt>
                <c:pt idx="3028">
                  <c:v>39295.458330000023</c:v>
                </c:pt>
                <c:pt idx="3029">
                  <c:v>39295.465280000004</c:v>
                </c:pt>
                <c:pt idx="3030">
                  <c:v>39295.472220000003</c:v>
                </c:pt>
                <c:pt idx="3031">
                  <c:v>39295.479169999999</c:v>
                </c:pt>
                <c:pt idx="3032">
                  <c:v>39295.486110000013</c:v>
                </c:pt>
                <c:pt idx="3033">
                  <c:v>39295.493059999993</c:v>
                </c:pt>
                <c:pt idx="3034">
                  <c:v>39295.5</c:v>
                </c:pt>
                <c:pt idx="3035">
                  <c:v>39295.506940000007</c:v>
                </c:pt>
                <c:pt idx="3036">
                  <c:v>39295.513890000002</c:v>
                </c:pt>
                <c:pt idx="3037">
                  <c:v>39295.520830000001</c:v>
                </c:pt>
                <c:pt idx="3038">
                  <c:v>39295.527779999997</c:v>
                </c:pt>
                <c:pt idx="3039">
                  <c:v>39295.534719999996</c:v>
                </c:pt>
                <c:pt idx="3040">
                  <c:v>39295.541669999999</c:v>
                </c:pt>
                <c:pt idx="3041">
                  <c:v>39295.548610000013</c:v>
                </c:pt>
                <c:pt idx="3042">
                  <c:v>39295.555560000001</c:v>
                </c:pt>
                <c:pt idx="3043">
                  <c:v>39295.5625</c:v>
                </c:pt>
                <c:pt idx="3044">
                  <c:v>39295.569439999999</c:v>
                </c:pt>
                <c:pt idx="3045">
                  <c:v>39295.576390000002</c:v>
                </c:pt>
                <c:pt idx="3046">
                  <c:v>39295.583330000001</c:v>
                </c:pt>
                <c:pt idx="3047">
                  <c:v>39295.590280000004</c:v>
                </c:pt>
                <c:pt idx="3048">
                  <c:v>39295.597219999996</c:v>
                </c:pt>
                <c:pt idx="3049">
                  <c:v>39295.604169999999</c:v>
                </c:pt>
                <c:pt idx="3050">
                  <c:v>39295.611109999998</c:v>
                </c:pt>
                <c:pt idx="3051">
                  <c:v>39295.618060000001</c:v>
                </c:pt>
                <c:pt idx="3052">
                  <c:v>39295.624999999993</c:v>
                </c:pt>
                <c:pt idx="3053">
                  <c:v>39295.631939999999</c:v>
                </c:pt>
                <c:pt idx="3054">
                  <c:v>39295.638890000002</c:v>
                </c:pt>
                <c:pt idx="3055">
                  <c:v>39295.645830000001</c:v>
                </c:pt>
                <c:pt idx="3056">
                  <c:v>39295.652780000004</c:v>
                </c:pt>
                <c:pt idx="3057">
                  <c:v>39295.659719999996</c:v>
                </c:pt>
                <c:pt idx="3058">
                  <c:v>39295.666669999999</c:v>
                </c:pt>
                <c:pt idx="3059">
                  <c:v>39295.673609999998</c:v>
                </c:pt>
                <c:pt idx="3060">
                  <c:v>39295.680560000001</c:v>
                </c:pt>
                <c:pt idx="3061">
                  <c:v>39295.6875</c:v>
                </c:pt>
                <c:pt idx="3062">
                  <c:v>39295.694439999999</c:v>
                </c:pt>
                <c:pt idx="3063">
                  <c:v>39295.701389999995</c:v>
                </c:pt>
                <c:pt idx="3064">
                  <c:v>39295.708330000001</c:v>
                </c:pt>
                <c:pt idx="3065">
                  <c:v>39295.715280000004</c:v>
                </c:pt>
                <c:pt idx="3066">
                  <c:v>39295.722219999996</c:v>
                </c:pt>
                <c:pt idx="3067">
                  <c:v>39295.729169999984</c:v>
                </c:pt>
                <c:pt idx="3068">
                  <c:v>39295.736109999998</c:v>
                </c:pt>
                <c:pt idx="3069">
                  <c:v>39295.743059999993</c:v>
                </c:pt>
                <c:pt idx="3070">
                  <c:v>39295.75</c:v>
                </c:pt>
                <c:pt idx="3071">
                  <c:v>39295.756940000007</c:v>
                </c:pt>
                <c:pt idx="3072">
                  <c:v>39295.763889999995</c:v>
                </c:pt>
                <c:pt idx="3073">
                  <c:v>39295.770830000001</c:v>
                </c:pt>
                <c:pt idx="3074">
                  <c:v>39295.777779999997</c:v>
                </c:pt>
                <c:pt idx="3075">
                  <c:v>39295.784719999996</c:v>
                </c:pt>
                <c:pt idx="3076">
                  <c:v>39295.791669999984</c:v>
                </c:pt>
                <c:pt idx="3077">
                  <c:v>39295.798609999998</c:v>
                </c:pt>
                <c:pt idx="3078">
                  <c:v>39295.805560000001</c:v>
                </c:pt>
                <c:pt idx="3079">
                  <c:v>39295.812500000022</c:v>
                </c:pt>
                <c:pt idx="3080">
                  <c:v>39295.819440000007</c:v>
                </c:pt>
                <c:pt idx="3081">
                  <c:v>39295.826390000002</c:v>
                </c:pt>
                <c:pt idx="3082">
                  <c:v>39295.833330000001</c:v>
                </c:pt>
                <c:pt idx="3083">
                  <c:v>39295.840280000011</c:v>
                </c:pt>
                <c:pt idx="3084">
                  <c:v>39295.847220000003</c:v>
                </c:pt>
                <c:pt idx="3085">
                  <c:v>39295.854170000013</c:v>
                </c:pt>
                <c:pt idx="3086">
                  <c:v>39295.861109999998</c:v>
                </c:pt>
                <c:pt idx="3087">
                  <c:v>39295.868060000001</c:v>
                </c:pt>
                <c:pt idx="3088">
                  <c:v>39295.875</c:v>
                </c:pt>
                <c:pt idx="3089">
                  <c:v>39295.881940000007</c:v>
                </c:pt>
                <c:pt idx="3090">
                  <c:v>39295.888890000024</c:v>
                </c:pt>
                <c:pt idx="3091">
                  <c:v>39295.895830000001</c:v>
                </c:pt>
                <c:pt idx="3092">
                  <c:v>39295.902780000004</c:v>
                </c:pt>
                <c:pt idx="3093">
                  <c:v>39295.909719999996</c:v>
                </c:pt>
                <c:pt idx="3094">
                  <c:v>39295.916670000013</c:v>
                </c:pt>
                <c:pt idx="3095">
                  <c:v>39295.923609999998</c:v>
                </c:pt>
                <c:pt idx="3096">
                  <c:v>39295.930560000001</c:v>
                </c:pt>
                <c:pt idx="3097">
                  <c:v>39295.9375</c:v>
                </c:pt>
                <c:pt idx="3098">
                  <c:v>39295.944440000007</c:v>
                </c:pt>
                <c:pt idx="3099">
                  <c:v>39295.951390000002</c:v>
                </c:pt>
                <c:pt idx="3100">
                  <c:v>39295.958330000023</c:v>
                </c:pt>
                <c:pt idx="3101">
                  <c:v>39295.965280000004</c:v>
                </c:pt>
                <c:pt idx="3102">
                  <c:v>39295.972220000003</c:v>
                </c:pt>
                <c:pt idx="3103">
                  <c:v>39295.979169999999</c:v>
                </c:pt>
                <c:pt idx="3104">
                  <c:v>39295.986110000013</c:v>
                </c:pt>
                <c:pt idx="3105">
                  <c:v>39295.993059999993</c:v>
                </c:pt>
                <c:pt idx="3106">
                  <c:v>39296</c:v>
                </c:pt>
                <c:pt idx="3107">
                  <c:v>39296.006940000007</c:v>
                </c:pt>
                <c:pt idx="3108">
                  <c:v>39296.013890000002</c:v>
                </c:pt>
                <c:pt idx="3109">
                  <c:v>39296.020830000001</c:v>
                </c:pt>
                <c:pt idx="3110">
                  <c:v>39296.027779999997</c:v>
                </c:pt>
                <c:pt idx="3111">
                  <c:v>39296.034719999996</c:v>
                </c:pt>
                <c:pt idx="3112">
                  <c:v>39296.041669999999</c:v>
                </c:pt>
                <c:pt idx="3113">
                  <c:v>39296.048610000013</c:v>
                </c:pt>
                <c:pt idx="3114">
                  <c:v>39296.055560000001</c:v>
                </c:pt>
                <c:pt idx="3115">
                  <c:v>39296.0625</c:v>
                </c:pt>
                <c:pt idx="3116">
                  <c:v>39296.069439999999</c:v>
                </c:pt>
                <c:pt idx="3117">
                  <c:v>39296.076390000002</c:v>
                </c:pt>
                <c:pt idx="3118">
                  <c:v>39296.083330000001</c:v>
                </c:pt>
                <c:pt idx="3119">
                  <c:v>39296.090280000004</c:v>
                </c:pt>
                <c:pt idx="3120">
                  <c:v>39296.097219999996</c:v>
                </c:pt>
                <c:pt idx="3121">
                  <c:v>39296.104169999999</c:v>
                </c:pt>
                <c:pt idx="3122">
                  <c:v>39296.111109999998</c:v>
                </c:pt>
                <c:pt idx="3123">
                  <c:v>39296.118060000001</c:v>
                </c:pt>
                <c:pt idx="3124">
                  <c:v>39296.124999999993</c:v>
                </c:pt>
                <c:pt idx="3125">
                  <c:v>39296.131939999999</c:v>
                </c:pt>
                <c:pt idx="3126">
                  <c:v>39296.138890000002</c:v>
                </c:pt>
                <c:pt idx="3127">
                  <c:v>39296.145830000001</c:v>
                </c:pt>
                <c:pt idx="3128">
                  <c:v>39296.152780000004</c:v>
                </c:pt>
                <c:pt idx="3129">
                  <c:v>39296.159719999996</c:v>
                </c:pt>
                <c:pt idx="3130">
                  <c:v>39296.166669999999</c:v>
                </c:pt>
                <c:pt idx="3131">
                  <c:v>39296.173609999998</c:v>
                </c:pt>
                <c:pt idx="3132">
                  <c:v>39296.180560000001</c:v>
                </c:pt>
                <c:pt idx="3133">
                  <c:v>39296.1875</c:v>
                </c:pt>
                <c:pt idx="3134">
                  <c:v>39296.194439999999</c:v>
                </c:pt>
                <c:pt idx="3135">
                  <c:v>39296.201389999995</c:v>
                </c:pt>
                <c:pt idx="3136">
                  <c:v>39296.208330000001</c:v>
                </c:pt>
                <c:pt idx="3137">
                  <c:v>39296.215280000004</c:v>
                </c:pt>
                <c:pt idx="3138">
                  <c:v>39296.222219999996</c:v>
                </c:pt>
                <c:pt idx="3139">
                  <c:v>39296.229169999984</c:v>
                </c:pt>
                <c:pt idx="3140">
                  <c:v>39296.236109999998</c:v>
                </c:pt>
                <c:pt idx="3141">
                  <c:v>39296.243059999993</c:v>
                </c:pt>
                <c:pt idx="3142">
                  <c:v>39296.25</c:v>
                </c:pt>
                <c:pt idx="3143">
                  <c:v>39296.256940000007</c:v>
                </c:pt>
                <c:pt idx="3144">
                  <c:v>39296.263889999995</c:v>
                </c:pt>
                <c:pt idx="3145">
                  <c:v>39296.270830000001</c:v>
                </c:pt>
                <c:pt idx="3146">
                  <c:v>39296.277779999997</c:v>
                </c:pt>
                <c:pt idx="3147">
                  <c:v>39296.284719999996</c:v>
                </c:pt>
                <c:pt idx="3148">
                  <c:v>39296.291669999984</c:v>
                </c:pt>
                <c:pt idx="3149">
                  <c:v>39296.298609999998</c:v>
                </c:pt>
                <c:pt idx="3150">
                  <c:v>39296.305560000001</c:v>
                </c:pt>
                <c:pt idx="3151">
                  <c:v>39296.312500000022</c:v>
                </c:pt>
                <c:pt idx="3152">
                  <c:v>39296.319440000007</c:v>
                </c:pt>
                <c:pt idx="3153">
                  <c:v>39296.326390000002</c:v>
                </c:pt>
                <c:pt idx="3154">
                  <c:v>39296.333330000001</c:v>
                </c:pt>
                <c:pt idx="3155">
                  <c:v>39296.340280000011</c:v>
                </c:pt>
                <c:pt idx="3156">
                  <c:v>39296.347220000003</c:v>
                </c:pt>
                <c:pt idx="3157">
                  <c:v>39296.354170000013</c:v>
                </c:pt>
                <c:pt idx="3158">
                  <c:v>39296.361109999998</c:v>
                </c:pt>
                <c:pt idx="3159">
                  <c:v>39296.368060000001</c:v>
                </c:pt>
                <c:pt idx="3160">
                  <c:v>39296.375</c:v>
                </c:pt>
                <c:pt idx="3161">
                  <c:v>39296.381940000007</c:v>
                </c:pt>
                <c:pt idx="3162">
                  <c:v>39296.388890000024</c:v>
                </c:pt>
                <c:pt idx="3163">
                  <c:v>39296.395830000001</c:v>
                </c:pt>
                <c:pt idx="3164">
                  <c:v>39296.402780000004</c:v>
                </c:pt>
                <c:pt idx="3165">
                  <c:v>39296.409719999996</c:v>
                </c:pt>
                <c:pt idx="3166">
                  <c:v>39296.416670000013</c:v>
                </c:pt>
                <c:pt idx="3167">
                  <c:v>39296.423609999998</c:v>
                </c:pt>
                <c:pt idx="3168">
                  <c:v>39296.430560000001</c:v>
                </c:pt>
                <c:pt idx="3169">
                  <c:v>39296.4375</c:v>
                </c:pt>
                <c:pt idx="3170">
                  <c:v>39296.444440000007</c:v>
                </c:pt>
                <c:pt idx="3171">
                  <c:v>39296.451390000002</c:v>
                </c:pt>
                <c:pt idx="3172">
                  <c:v>39296.458330000023</c:v>
                </c:pt>
                <c:pt idx="3173">
                  <c:v>39296.465280000004</c:v>
                </c:pt>
                <c:pt idx="3174">
                  <c:v>39296.472220000003</c:v>
                </c:pt>
                <c:pt idx="3175">
                  <c:v>39296.479169999999</c:v>
                </c:pt>
                <c:pt idx="3176">
                  <c:v>39296.486110000013</c:v>
                </c:pt>
                <c:pt idx="3177">
                  <c:v>39296.493059999993</c:v>
                </c:pt>
                <c:pt idx="3178">
                  <c:v>39296.5</c:v>
                </c:pt>
                <c:pt idx="3179">
                  <c:v>39296.506940000007</c:v>
                </c:pt>
                <c:pt idx="3180">
                  <c:v>39296.513890000002</c:v>
                </c:pt>
                <c:pt idx="3181">
                  <c:v>39296.520830000001</c:v>
                </c:pt>
                <c:pt idx="3182">
                  <c:v>39296.527779999997</c:v>
                </c:pt>
                <c:pt idx="3183">
                  <c:v>39296.534719999996</c:v>
                </c:pt>
                <c:pt idx="3184">
                  <c:v>39296.541669999999</c:v>
                </c:pt>
                <c:pt idx="3185">
                  <c:v>39296.548610000013</c:v>
                </c:pt>
                <c:pt idx="3186">
                  <c:v>39296.555560000001</c:v>
                </c:pt>
                <c:pt idx="3187">
                  <c:v>39296.5625</c:v>
                </c:pt>
                <c:pt idx="3188">
                  <c:v>39296.569439999999</c:v>
                </c:pt>
                <c:pt idx="3189">
                  <c:v>39296.576390000002</c:v>
                </c:pt>
                <c:pt idx="3190">
                  <c:v>39296.583330000001</c:v>
                </c:pt>
                <c:pt idx="3191">
                  <c:v>39296.590280000004</c:v>
                </c:pt>
                <c:pt idx="3192">
                  <c:v>39296.597219999996</c:v>
                </c:pt>
                <c:pt idx="3193">
                  <c:v>39296.604169999999</c:v>
                </c:pt>
                <c:pt idx="3194">
                  <c:v>39296.611109999998</c:v>
                </c:pt>
                <c:pt idx="3195">
                  <c:v>39296.618060000001</c:v>
                </c:pt>
                <c:pt idx="3196">
                  <c:v>39296.624999999993</c:v>
                </c:pt>
                <c:pt idx="3197">
                  <c:v>39296.631939999999</c:v>
                </c:pt>
                <c:pt idx="3198">
                  <c:v>39296.638890000002</c:v>
                </c:pt>
                <c:pt idx="3199">
                  <c:v>39296.645830000001</c:v>
                </c:pt>
                <c:pt idx="3200">
                  <c:v>39296.652780000004</c:v>
                </c:pt>
                <c:pt idx="3201">
                  <c:v>39296.659719999996</c:v>
                </c:pt>
                <c:pt idx="3202">
                  <c:v>39296.666669999999</c:v>
                </c:pt>
                <c:pt idx="3203">
                  <c:v>39296.673609999998</c:v>
                </c:pt>
                <c:pt idx="3204">
                  <c:v>39296.680560000001</c:v>
                </c:pt>
                <c:pt idx="3205">
                  <c:v>39296.6875</c:v>
                </c:pt>
                <c:pt idx="3206">
                  <c:v>39296.694439999999</c:v>
                </c:pt>
                <c:pt idx="3207">
                  <c:v>39296.701389999995</c:v>
                </c:pt>
                <c:pt idx="3208">
                  <c:v>39296.708330000001</c:v>
                </c:pt>
                <c:pt idx="3209">
                  <c:v>39296.715280000004</c:v>
                </c:pt>
                <c:pt idx="3210">
                  <c:v>39296.722219999996</c:v>
                </c:pt>
                <c:pt idx="3211">
                  <c:v>39296.729169999984</c:v>
                </c:pt>
                <c:pt idx="3212">
                  <c:v>39296.736109999998</c:v>
                </c:pt>
                <c:pt idx="3213">
                  <c:v>39296.743059999993</c:v>
                </c:pt>
                <c:pt idx="3214">
                  <c:v>39296.75</c:v>
                </c:pt>
                <c:pt idx="3215">
                  <c:v>39296.756940000007</c:v>
                </c:pt>
                <c:pt idx="3216">
                  <c:v>39296.763889999995</c:v>
                </c:pt>
                <c:pt idx="3217">
                  <c:v>39296.770830000001</c:v>
                </c:pt>
                <c:pt idx="3218">
                  <c:v>39296.777779999997</c:v>
                </c:pt>
                <c:pt idx="3219">
                  <c:v>39296.784719999996</c:v>
                </c:pt>
                <c:pt idx="3220">
                  <c:v>39296.791669999984</c:v>
                </c:pt>
                <c:pt idx="3221">
                  <c:v>39296.798609999998</c:v>
                </c:pt>
                <c:pt idx="3222">
                  <c:v>39296.805560000001</c:v>
                </c:pt>
                <c:pt idx="3223">
                  <c:v>39296.812500000022</c:v>
                </c:pt>
                <c:pt idx="3224">
                  <c:v>39296.819440000007</c:v>
                </c:pt>
                <c:pt idx="3225">
                  <c:v>39296.826390000002</c:v>
                </c:pt>
                <c:pt idx="3226">
                  <c:v>39296.833330000001</c:v>
                </c:pt>
                <c:pt idx="3227">
                  <c:v>39296.840280000011</c:v>
                </c:pt>
                <c:pt idx="3228">
                  <c:v>39296.847220000003</c:v>
                </c:pt>
                <c:pt idx="3229">
                  <c:v>39296.854170000013</c:v>
                </c:pt>
                <c:pt idx="3230">
                  <c:v>39296.861109999998</c:v>
                </c:pt>
                <c:pt idx="3231">
                  <c:v>39296.868060000001</c:v>
                </c:pt>
                <c:pt idx="3232">
                  <c:v>39296.875</c:v>
                </c:pt>
                <c:pt idx="3233">
                  <c:v>39296.881940000007</c:v>
                </c:pt>
                <c:pt idx="3234">
                  <c:v>39296.888890000024</c:v>
                </c:pt>
                <c:pt idx="3235">
                  <c:v>39296.895830000001</c:v>
                </c:pt>
                <c:pt idx="3236">
                  <c:v>39296.902780000004</c:v>
                </c:pt>
                <c:pt idx="3237">
                  <c:v>39296.909719999996</c:v>
                </c:pt>
                <c:pt idx="3238">
                  <c:v>39296.916670000013</c:v>
                </c:pt>
                <c:pt idx="3239">
                  <c:v>39296.923609999998</c:v>
                </c:pt>
                <c:pt idx="3240">
                  <c:v>39296.930560000001</c:v>
                </c:pt>
                <c:pt idx="3241">
                  <c:v>39296.9375</c:v>
                </c:pt>
                <c:pt idx="3242">
                  <c:v>39296.944440000007</c:v>
                </c:pt>
                <c:pt idx="3243">
                  <c:v>39296.951390000002</c:v>
                </c:pt>
                <c:pt idx="3244">
                  <c:v>39296.958330000023</c:v>
                </c:pt>
                <c:pt idx="3245">
                  <c:v>39296.965280000004</c:v>
                </c:pt>
                <c:pt idx="3246">
                  <c:v>39296.972220000003</c:v>
                </c:pt>
                <c:pt idx="3247">
                  <c:v>39296.979169999999</c:v>
                </c:pt>
                <c:pt idx="3248">
                  <c:v>39296.986110000013</c:v>
                </c:pt>
                <c:pt idx="3249">
                  <c:v>39296.993059999993</c:v>
                </c:pt>
                <c:pt idx="3250">
                  <c:v>39297</c:v>
                </c:pt>
                <c:pt idx="3251">
                  <c:v>39297.006940000007</c:v>
                </c:pt>
                <c:pt idx="3252">
                  <c:v>39297.013890000002</c:v>
                </c:pt>
                <c:pt idx="3253">
                  <c:v>39297.020830000001</c:v>
                </c:pt>
                <c:pt idx="3254">
                  <c:v>39297.027779999997</c:v>
                </c:pt>
                <c:pt idx="3255">
                  <c:v>39297.034719999996</c:v>
                </c:pt>
                <c:pt idx="3256">
                  <c:v>39297.041669999999</c:v>
                </c:pt>
                <c:pt idx="3257">
                  <c:v>39297.048610000013</c:v>
                </c:pt>
                <c:pt idx="3258">
                  <c:v>39297.055560000001</c:v>
                </c:pt>
                <c:pt idx="3259">
                  <c:v>39297.0625</c:v>
                </c:pt>
                <c:pt idx="3260">
                  <c:v>39297.069439999999</c:v>
                </c:pt>
                <c:pt idx="3261">
                  <c:v>39297.076390000002</c:v>
                </c:pt>
                <c:pt idx="3262">
                  <c:v>39297.083330000001</c:v>
                </c:pt>
                <c:pt idx="3263">
                  <c:v>39297.090280000004</c:v>
                </c:pt>
                <c:pt idx="3264">
                  <c:v>39297.097219999996</c:v>
                </c:pt>
                <c:pt idx="3265">
                  <c:v>39297.104169999999</c:v>
                </c:pt>
                <c:pt idx="3266">
                  <c:v>39297.111109999998</c:v>
                </c:pt>
                <c:pt idx="3267">
                  <c:v>39297.118060000001</c:v>
                </c:pt>
                <c:pt idx="3268">
                  <c:v>39297.124999999993</c:v>
                </c:pt>
                <c:pt idx="3269">
                  <c:v>39297.131939999999</c:v>
                </c:pt>
                <c:pt idx="3270">
                  <c:v>39297.138890000002</c:v>
                </c:pt>
                <c:pt idx="3271">
                  <c:v>39297.145830000001</c:v>
                </c:pt>
                <c:pt idx="3272">
                  <c:v>39297.152780000004</c:v>
                </c:pt>
                <c:pt idx="3273">
                  <c:v>39297.159719999996</c:v>
                </c:pt>
                <c:pt idx="3274">
                  <c:v>39297.166669999999</c:v>
                </c:pt>
                <c:pt idx="3275">
                  <c:v>39297.173609999998</c:v>
                </c:pt>
                <c:pt idx="3276">
                  <c:v>39297.180560000001</c:v>
                </c:pt>
                <c:pt idx="3277">
                  <c:v>39297.1875</c:v>
                </c:pt>
                <c:pt idx="3278">
                  <c:v>39297.194439999999</c:v>
                </c:pt>
                <c:pt idx="3279">
                  <c:v>39297.201389999995</c:v>
                </c:pt>
                <c:pt idx="3280">
                  <c:v>39297.208330000001</c:v>
                </c:pt>
                <c:pt idx="3281">
                  <c:v>39297.215280000004</c:v>
                </c:pt>
                <c:pt idx="3282">
                  <c:v>39297.222219999996</c:v>
                </c:pt>
                <c:pt idx="3283">
                  <c:v>39297.229169999984</c:v>
                </c:pt>
                <c:pt idx="3284">
                  <c:v>39297.236109999998</c:v>
                </c:pt>
                <c:pt idx="3285">
                  <c:v>39297.243059999993</c:v>
                </c:pt>
                <c:pt idx="3286">
                  <c:v>39297.25</c:v>
                </c:pt>
                <c:pt idx="3287">
                  <c:v>39297.256940000007</c:v>
                </c:pt>
                <c:pt idx="3288">
                  <c:v>39297.263889999995</c:v>
                </c:pt>
                <c:pt idx="3289">
                  <c:v>39297.270830000001</c:v>
                </c:pt>
                <c:pt idx="3290">
                  <c:v>39297.277779999997</c:v>
                </c:pt>
                <c:pt idx="3291">
                  <c:v>39297.284719999996</c:v>
                </c:pt>
                <c:pt idx="3292">
                  <c:v>39297.291669999984</c:v>
                </c:pt>
                <c:pt idx="3293">
                  <c:v>39297.298609999998</c:v>
                </c:pt>
                <c:pt idx="3294">
                  <c:v>39297.305560000001</c:v>
                </c:pt>
                <c:pt idx="3295">
                  <c:v>39297.312500000022</c:v>
                </c:pt>
                <c:pt idx="3296">
                  <c:v>39297.319440000007</c:v>
                </c:pt>
                <c:pt idx="3297">
                  <c:v>39297.326390000002</c:v>
                </c:pt>
                <c:pt idx="3298">
                  <c:v>39297.333330000001</c:v>
                </c:pt>
                <c:pt idx="3299">
                  <c:v>39297.340280000011</c:v>
                </c:pt>
                <c:pt idx="3300">
                  <c:v>39297.347220000003</c:v>
                </c:pt>
                <c:pt idx="3301">
                  <c:v>39297.354170000013</c:v>
                </c:pt>
                <c:pt idx="3302">
                  <c:v>39297.361109999998</c:v>
                </c:pt>
                <c:pt idx="3303">
                  <c:v>39297.368060000001</c:v>
                </c:pt>
                <c:pt idx="3304">
                  <c:v>39297.375</c:v>
                </c:pt>
                <c:pt idx="3305">
                  <c:v>39297.381940000007</c:v>
                </c:pt>
                <c:pt idx="3306">
                  <c:v>39297.388890000024</c:v>
                </c:pt>
                <c:pt idx="3307">
                  <c:v>39297.395830000001</c:v>
                </c:pt>
                <c:pt idx="3308">
                  <c:v>39297.402780000004</c:v>
                </c:pt>
                <c:pt idx="3309">
                  <c:v>39297.409719999996</c:v>
                </c:pt>
                <c:pt idx="3310">
                  <c:v>39297.416670000013</c:v>
                </c:pt>
                <c:pt idx="3311">
                  <c:v>39297.423609999998</c:v>
                </c:pt>
                <c:pt idx="3312">
                  <c:v>39297.430560000001</c:v>
                </c:pt>
                <c:pt idx="3313">
                  <c:v>39297.4375</c:v>
                </c:pt>
                <c:pt idx="3314">
                  <c:v>39297.444440000007</c:v>
                </c:pt>
                <c:pt idx="3315">
                  <c:v>39297.451390000002</c:v>
                </c:pt>
                <c:pt idx="3316">
                  <c:v>39297.458330000023</c:v>
                </c:pt>
                <c:pt idx="3317">
                  <c:v>39297.465280000004</c:v>
                </c:pt>
                <c:pt idx="3318">
                  <c:v>39297.472220000003</c:v>
                </c:pt>
                <c:pt idx="3319">
                  <c:v>39297.479169999999</c:v>
                </c:pt>
                <c:pt idx="3320">
                  <c:v>39297.486110000013</c:v>
                </c:pt>
                <c:pt idx="3321">
                  <c:v>39297.493059999993</c:v>
                </c:pt>
                <c:pt idx="3322">
                  <c:v>39297.5</c:v>
                </c:pt>
                <c:pt idx="3323">
                  <c:v>39297.506940000007</c:v>
                </c:pt>
                <c:pt idx="3324">
                  <c:v>39297.513890000002</c:v>
                </c:pt>
                <c:pt idx="3325">
                  <c:v>39297.520830000001</c:v>
                </c:pt>
                <c:pt idx="3326">
                  <c:v>39297.527779999997</c:v>
                </c:pt>
                <c:pt idx="3327">
                  <c:v>39297.534719999996</c:v>
                </c:pt>
                <c:pt idx="3328">
                  <c:v>39297.541669999999</c:v>
                </c:pt>
                <c:pt idx="3329">
                  <c:v>39297.548610000013</c:v>
                </c:pt>
                <c:pt idx="3330">
                  <c:v>39297.555560000001</c:v>
                </c:pt>
                <c:pt idx="3331">
                  <c:v>39297.5625</c:v>
                </c:pt>
                <c:pt idx="3332">
                  <c:v>39297.569439999999</c:v>
                </c:pt>
                <c:pt idx="3333">
                  <c:v>39297.576390000002</c:v>
                </c:pt>
                <c:pt idx="3334">
                  <c:v>39297.583330000001</c:v>
                </c:pt>
                <c:pt idx="3335">
                  <c:v>39297.590280000004</c:v>
                </c:pt>
                <c:pt idx="3336">
                  <c:v>39297.597219999996</c:v>
                </c:pt>
                <c:pt idx="3337">
                  <c:v>39297.604169999999</c:v>
                </c:pt>
                <c:pt idx="3338">
                  <c:v>39297.611109999998</c:v>
                </c:pt>
                <c:pt idx="3339">
                  <c:v>39297.618060000001</c:v>
                </c:pt>
                <c:pt idx="3340">
                  <c:v>39297.624999999993</c:v>
                </c:pt>
                <c:pt idx="3341">
                  <c:v>39297.631939999999</c:v>
                </c:pt>
                <c:pt idx="3342">
                  <c:v>39297.638890000002</c:v>
                </c:pt>
                <c:pt idx="3343">
                  <c:v>39297.645830000001</c:v>
                </c:pt>
                <c:pt idx="3344">
                  <c:v>39297.652780000004</c:v>
                </c:pt>
                <c:pt idx="3345">
                  <c:v>39297.659719999996</c:v>
                </c:pt>
                <c:pt idx="3346">
                  <c:v>39297.666669999999</c:v>
                </c:pt>
                <c:pt idx="3347">
                  <c:v>39297.673609999998</c:v>
                </c:pt>
                <c:pt idx="3348">
                  <c:v>39297.680560000001</c:v>
                </c:pt>
                <c:pt idx="3349">
                  <c:v>39297.6875</c:v>
                </c:pt>
                <c:pt idx="3350">
                  <c:v>39297.694439999999</c:v>
                </c:pt>
                <c:pt idx="3351">
                  <c:v>39297.701389999995</c:v>
                </c:pt>
                <c:pt idx="3352">
                  <c:v>39297.708330000001</c:v>
                </c:pt>
                <c:pt idx="3353">
                  <c:v>39297.715280000004</c:v>
                </c:pt>
                <c:pt idx="3354">
                  <c:v>39297.722219999996</c:v>
                </c:pt>
                <c:pt idx="3355">
                  <c:v>39297.729169999984</c:v>
                </c:pt>
                <c:pt idx="3356">
                  <c:v>39297.736109999998</c:v>
                </c:pt>
                <c:pt idx="3357">
                  <c:v>39297.743059999993</c:v>
                </c:pt>
                <c:pt idx="3358">
                  <c:v>39297.75</c:v>
                </c:pt>
                <c:pt idx="3359">
                  <c:v>39297.756940000007</c:v>
                </c:pt>
                <c:pt idx="3360">
                  <c:v>39297.763889999995</c:v>
                </c:pt>
                <c:pt idx="3361">
                  <c:v>39297.770830000001</c:v>
                </c:pt>
                <c:pt idx="3362">
                  <c:v>39297.777779999997</c:v>
                </c:pt>
                <c:pt idx="3363">
                  <c:v>39297.784719999996</c:v>
                </c:pt>
                <c:pt idx="3364">
                  <c:v>39297.791669999984</c:v>
                </c:pt>
                <c:pt idx="3365">
                  <c:v>39297.798609999998</c:v>
                </c:pt>
                <c:pt idx="3366">
                  <c:v>39297.805560000001</c:v>
                </c:pt>
                <c:pt idx="3367">
                  <c:v>39297.812500000022</c:v>
                </c:pt>
                <c:pt idx="3368">
                  <c:v>39297.819440000007</c:v>
                </c:pt>
                <c:pt idx="3369">
                  <c:v>39297.826390000002</c:v>
                </c:pt>
                <c:pt idx="3370">
                  <c:v>39297.833330000001</c:v>
                </c:pt>
                <c:pt idx="3371">
                  <c:v>39297.840280000011</c:v>
                </c:pt>
                <c:pt idx="3372">
                  <c:v>39297.847220000003</c:v>
                </c:pt>
                <c:pt idx="3373">
                  <c:v>39297.854170000013</c:v>
                </c:pt>
                <c:pt idx="3374">
                  <c:v>39297.861109999998</c:v>
                </c:pt>
                <c:pt idx="3375">
                  <c:v>39297.868060000001</c:v>
                </c:pt>
                <c:pt idx="3376">
                  <c:v>39297.875</c:v>
                </c:pt>
                <c:pt idx="3377">
                  <c:v>39297.881940000007</c:v>
                </c:pt>
                <c:pt idx="3378">
                  <c:v>39297.888890000024</c:v>
                </c:pt>
                <c:pt idx="3379">
                  <c:v>39297.895830000001</c:v>
                </c:pt>
                <c:pt idx="3380">
                  <c:v>39297.902780000004</c:v>
                </c:pt>
                <c:pt idx="3381">
                  <c:v>39297.909719999996</c:v>
                </c:pt>
                <c:pt idx="3382">
                  <c:v>39297.916670000013</c:v>
                </c:pt>
                <c:pt idx="3383">
                  <c:v>39297.923609999998</c:v>
                </c:pt>
                <c:pt idx="3384">
                  <c:v>39297.930560000001</c:v>
                </c:pt>
                <c:pt idx="3385">
                  <c:v>39297.9375</c:v>
                </c:pt>
                <c:pt idx="3386">
                  <c:v>39297.944440000007</c:v>
                </c:pt>
                <c:pt idx="3387">
                  <c:v>39297.951390000002</c:v>
                </c:pt>
                <c:pt idx="3388">
                  <c:v>39297.958330000023</c:v>
                </c:pt>
                <c:pt idx="3389">
                  <c:v>39297.965280000004</c:v>
                </c:pt>
                <c:pt idx="3390">
                  <c:v>39297.972220000003</c:v>
                </c:pt>
                <c:pt idx="3391">
                  <c:v>39297.979169999999</c:v>
                </c:pt>
                <c:pt idx="3392">
                  <c:v>39297.986110000013</c:v>
                </c:pt>
                <c:pt idx="3393">
                  <c:v>39297.993059999993</c:v>
                </c:pt>
                <c:pt idx="3394">
                  <c:v>39298</c:v>
                </c:pt>
                <c:pt idx="3395">
                  <c:v>39298.006940000007</c:v>
                </c:pt>
                <c:pt idx="3396">
                  <c:v>39298.013890000002</c:v>
                </c:pt>
                <c:pt idx="3397">
                  <c:v>39298.020830000001</c:v>
                </c:pt>
                <c:pt idx="3398">
                  <c:v>39298.027779999997</c:v>
                </c:pt>
                <c:pt idx="3399">
                  <c:v>39298.034719999996</c:v>
                </c:pt>
                <c:pt idx="3400">
                  <c:v>39298.041669999999</c:v>
                </c:pt>
                <c:pt idx="3401">
                  <c:v>39298.048610000013</c:v>
                </c:pt>
                <c:pt idx="3402">
                  <c:v>39298.055560000001</c:v>
                </c:pt>
                <c:pt idx="3403">
                  <c:v>39298.0625</c:v>
                </c:pt>
                <c:pt idx="3404">
                  <c:v>39298.069439999999</c:v>
                </c:pt>
                <c:pt idx="3405">
                  <c:v>39298.076390000002</c:v>
                </c:pt>
                <c:pt idx="3406">
                  <c:v>39298.083330000001</c:v>
                </c:pt>
                <c:pt idx="3407">
                  <c:v>39298.090280000004</c:v>
                </c:pt>
                <c:pt idx="3408">
                  <c:v>39298.097219999996</c:v>
                </c:pt>
                <c:pt idx="3409">
                  <c:v>39298.104169999999</c:v>
                </c:pt>
                <c:pt idx="3410">
                  <c:v>39298.111109999998</c:v>
                </c:pt>
                <c:pt idx="3411">
                  <c:v>39298.118060000001</c:v>
                </c:pt>
                <c:pt idx="3412">
                  <c:v>39298.124999999993</c:v>
                </c:pt>
                <c:pt idx="3413">
                  <c:v>39298.131939999999</c:v>
                </c:pt>
                <c:pt idx="3414">
                  <c:v>39298.138890000002</c:v>
                </c:pt>
                <c:pt idx="3415">
                  <c:v>39298.145830000001</c:v>
                </c:pt>
                <c:pt idx="3416">
                  <c:v>39298.152780000004</c:v>
                </c:pt>
                <c:pt idx="3417">
                  <c:v>39298.159719999996</c:v>
                </c:pt>
                <c:pt idx="3418">
                  <c:v>39298.166669999999</c:v>
                </c:pt>
                <c:pt idx="3419">
                  <c:v>39298.173609999998</c:v>
                </c:pt>
                <c:pt idx="3420">
                  <c:v>39298.180560000001</c:v>
                </c:pt>
                <c:pt idx="3421">
                  <c:v>39298.1875</c:v>
                </c:pt>
                <c:pt idx="3422">
                  <c:v>39298.194439999999</c:v>
                </c:pt>
                <c:pt idx="3423">
                  <c:v>39298.201389999995</c:v>
                </c:pt>
                <c:pt idx="3424">
                  <c:v>39298.208330000001</c:v>
                </c:pt>
                <c:pt idx="3425">
                  <c:v>39298.215280000004</c:v>
                </c:pt>
                <c:pt idx="3426">
                  <c:v>39298.222219999996</c:v>
                </c:pt>
                <c:pt idx="3427">
                  <c:v>39298.229169999984</c:v>
                </c:pt>
                <c:pt idx="3428">
                  <c:v>39298.236109999998</c:v>
                </c:pt>
                <c:pt idx="3429">
                  <c:v>39298.243059999993</c:v>
                </c:pt>
                <c:pt idx="3430">
                  <c:v>39298.25</c:v>
                </c:pt>
                <c:pt idx="3431">
                  <c:v>39298.256940000007</c:v>
                </c:pt>
                <c:pt idx="3432">
                  <c:v>39298.263889999995</c:v>
                </c:pt>
                <c:pt idx="3433">
                  <c:v>39298.270830000001</c:v>
                </c:pt>
                <c:pt idx="3434">
                  <c:v>39298.277779999997</c:v>
                </c:pt>
                <c:pt idx="3435">
                  <c:v>39298.284719999996</c:v>
                </c:pt>
                <c:pt idx="3436">
                  <c:v>39298.291669999984</c:v>
                </c:pt>
                <c:pt idx="3437">
                  <c:v>39298.298609999998</c:v>
                </c:pt>
                <c:pt idx="3438">
                  <c:v>39298.305560000001</c:v>
                </c:pt>
                <c:pt idx="3439">
                  <c:v>39298.312500000022</c:v>
                </c:pt>
                <c:pt idx="3440">
                  <c:v>39298.319440000007</c:v>
                </c:pt>
                <c:pt idx="3441">
                  <c:v>39298.326390000002</c:v>
                </c:pt>
                <c:pt idx="3442">
                  <c:v>39298.333330000001</c:v>
                </c:pt>
                <c:pt idx="3443">
                  <c:v>39298.340280000011</c:v>
                </c:pt>
                <c:pt idx="3444">
                  <c:v>39298.347220000003</c:v>
                </c:pt>
                <c:pt idx="3445">
                  <c:v>39298.354170000013</c:v>
                </c:pt>
                <c:pt idx="3446">
                  <c:v>39298.361109999998</c:v>
                </c:pt>
                <c:pt idx="3447">
                  <c:v>39298.368060000001</c:v>
                </c:pt>
                <c:pt idx="3448">
                  <c:v>39298.375</c:v>
                </c:pt>
                <c:pt idx="3449">
                  <c:v>39298.381940000007</c:v>
                </c:pt>
                <c:pt idx="3450">
                  <c:v>39298.388890000024</c:v>
                </c:pt>
                <c:pt idx="3451">
                  <c:v>39298.395830000001</c:v>
                </c:pt>
                <c:pt idx="3452">
                  <c:v>39298.402780000004</c:v>
                </c:pt>
                <c:pt idx="3453">
                  <c:v>39298.409719999996</c:v>
                </c:pt>
                <c:pt idx="3454">
                  <c:v>39298.416670000013</c:v>
                </c:pt>
                <c:pt idx="3455">
                  <c:v>39298.423609999998</c:v>
                </c:pt>
                <c:pt idx="3456">
                  <c:v>39298.430560000001</c:v>
                </c:pt>
                <c:pt idx="3457">
                  <c:v>39298.4375</c:v>
                </c:pt>
                <c:pt idx="3458">
                  <c:v>39298.444440000007</c:v>
                </c:pt>
                <c:pt idx="3459">
                  <c:v>39298.451390000002</c:v>
                </c:pt>
                <c:pt idx="3460">
                  <c:v>39298.458330000023</c:v>
                </c:pt>
                <c:pt idx="3461">
                  <c:v>39298.465280000004</c:v>
                </c:pt>
                <c:pt idx="3462">
                  <c:v>39298.472220000003</c:v>
                </c:pt>
                <c:pt idx="3463">
                  <c:v>39298.479169999999</c:v>
                </c:pt>
                <c:pt idx="3464">
                  <c:v>39298.486110000013</c:v>
                </c:pt>
                <c:pt idx="3465">
                  <c:v>39298.493059999993</c:v>
                </c:pt>
                <c:pt idx="3466">
                  <c:v>39298.5</c:v>
                </c:pt>
                <c:pt idx="3467">
                  <c:v>39298.506940000007</c:v>
                </c:pt>
                <c:pt idx="3468">
                  <c:v>39298.513890000002</c:v>
                </c:pt>
                <c:pt idx="3469">
                  <c:v>39298.520830000001</c:v>
                </c:pt>
                <c:pt idx="3470">
                  <c:v>39298.527779999997</c:v>
                </c:pt>
                <c:pt idx="3471">
                  <c:v>39298.534719999996</c:v>
                </c:pt>
                <c:pt idx="3472">
                  <c:v>39298.541669999999</c:v>
                </c:pt>
                <c:pt idx="3473">
                  <c:v>39298.548610000013</c:v>
                </c:pt>
                <c:pt idx="3474">
                  <c:v>39298.555560000001</c:v>
                </c:pt>
                <c:pt idx="3475">
                  <c:v>39298.5625</c:v>
                </c:pt>
                <c:pt idx="3476">
                  <c:v>39298.569439999999</c:v>
                </c:pt>
                <c:pt idx="3477">
                  <c:v>39298.576390000002</c:v>
                </c:pt>
              </c:numCache>
            </c:numRef>
          </c:xVal>
          <c:yVal>
            <c:numRef>
              <c:f>GOMECCanalysis090123!$W$2:$W$3479</c:f>
              <c:numCache>
                <c:formatCode>General</c:formatCode>
                <c:ptCount val="3478"/>
                <c:pt idx="0">
                  <c:v>2.4757612027363329E-2</c:v>
                </c:pt>
                <c:pt idx="138">
                  <c:v>1.0610610894205501E-2</c:v>
                </c:pt>
                <c:pt idx="282">
                  <c:v>1.4383557997063206E-2</c:v>
                </c:pt>
                <c:pt idx="426">
                  <c:v>1.329476218993255E-2</c:v>
                </c:pt>
                <c:pt idx="570">
                  <c:v>1.4607116444150001E-2</c:v>
                </c:pt>
                <c:pt idx="714">
                  <c:v>2.2915464880646101E-2</c:v>
                </c:pt>
                <c:pt idx="858">
                  <c:v>2.0001448497441116E-3</c:v>
                </c:pt>
                <c:pt idx="1002">
                  <c:v>1.4628556315359701E-2</c:v>
                </c:pt>
                <c:pt idx="1146">
                  <c:v>1.6533496170983202E-2</c:v>
                </c:pt>
                <c:pt idx="1290">
                  <c:v>2.9881707571184531E-2</c:v>
                </c:pt>
                <c:pt idx="1434">
                  <c:v>1.8296596338206149E-2</c:v>
                </c:pt>
                <c:pt idx="1578">
                  <c:v>2.990550222161566E-2</c:v>
                </c:pt>
                <c:pt idx="1865">
                  <c:v>1.0060035447246941E-2</c:v>
                </c:pt>
                <c:pt idx="2009">
                  <c:v>1.3365841670252407E-2</c:v>
                </c:pt>
                <c:pt idx="2153">
                  <c:v>2.3441397894987E-2</c:v>
                </c:pt>
                <c:pt idx="2297">
                  <c:v>1.20715801942814E-2</c:v>
                </c:pt>
                <c:pt idx="2441">
                  <c:v>2.1353715965737201E-2</c:v>
                </c:pt>
                <c:pt idx="2531">
                  <c:v>1.4507433508179898E-2</c:v>
                </c:pt>
                <c:pt idx="2675">
                  <c:v>1.11346086362428E-2</c:v>
                </c:pt>
                <c:pt idx="2819">
                  <c:v>1.42237505195219E-2</c:v>
                </c:pt>
                <c:pt idx="2963">
                  <c:v>2.2588818222964328E-2</c:v>
                </c:pt>
                <c:pt idx="3107">
                  <c:v>1.954536116061471E-2</c:v>
                </c:pt>
                <c:pt idx="3251">
                  <c:v>1.8105868194950709E-2</c:v>
                </c:pt>
                <c:pt idx="3395">
                  <c:v>2.4767601688720001E-2</c:v>
                </c:pt>
              </c:numCache>
            </c:numRef>
          </c:yVal>
        </c:ser>
        <c:ser>
          <c:idx val="2"/>
          <c:order val="1"/>
          <c:tx>
            <c:v>Modeled VdO3</c:v>
          </c:tx>
          <c:spPr>
            <a:ln w="28575">
              <a:noFill/>
            </a:ln>
          </c:spPr>
          <c:marker>
            <c:symbol val="triangle"/>
            <c:size val="12"/>
            <c:spPr>
              <a:solidFill>
                <a:srgbClr val="FFFF00"/>
              </a:solidFill>
              <a:ln>
                <a:solidFill>
                  <a:srgbClr val="FF6600"/>
                </a:solidFill>
                <a:prstDash val="solid"/>
              </a:ln>
            </c:spPr>
          </c:marker>
          <c:xVal>
            <c:numRef>
              <c:f>GOMECCanalysis090123!$A$2:$A$3479</c:f>
              <c:numCache>
                <c:formatCode>d/m/yy\ h:mm;@</c:formatCode>
                <c:ptCount val="3478"/>
                <c:pt idx="0">
                  <c:v>39274.041669999999</c:v>
                </c:pt>
                <c:pt idx="1">
                  <c:v>39274.048610000013</c:v>
                </c:pt>
                <c:pt idx="2">
                  <c:v>39274.055560000001</c:v>
                </c:pt>
                <c:pt idx="3">
                  <c:v>39274.0625</c:v>
                </c:pt>
                <c:pt idx="4">
                  <c:v>39274.069439999999</c:v>
                </c:pt>
                <c:pt idx="5">
                  <c:v>39274.076390000002</c:v>
                </c:pt>
                <c:pt idx="6">
                  <c:v>39274.083330000001</c:v>
                </c:pt>
                <c:pt idx="7">
                  <c:v>39274.090280000004</c:v>
                </c:pt>
                <c:pt idx="8">
                  <c:v>39274.097219999996</c:v>
                </c:pt>
                <c:pt idx="9">
                  <c:v>39274.104169999999</c:v>
                </c:pt>
                <c:pt idx="10">
                  <c:v>39274.111109999998</c:v>
                </c:pt>
                <c:pt idx="11">
                  <c:v>39274.118060000001</c:v>
                </c:pt>
                <c:pt idx="12">
                  <c:v>39274.124999999993</c:v>
                </c:pt>
                <c:pt idx="13">
                  <c:v>39274.131939999999</c:v>
                </c:pt>
                <c:pt idx="14">
                  <c:v>39274.138890000002</c:v>
                </c:pt>
                <c:pt idx="15">
                  <c:v>39274.145830000001</c:v>
                </c:pt>
                <c:pt idx="16">
                  <c:v>39274.152780000004</c:v>
                </c:pt>
                <c:pt idx="17">
                  <c:v>39274.159719999996</c:v>
                </c:pt>
                <c:pt idx="18">
                  <c:v>39274.166669999999</c:v>
                </c:pt>
                <c:pt idx="19">
                  <c:v>39274.173609999998</c:v>
                </c:pt>
                <c:pt idx="20">
                  <c:v>39274.180560000001</c:v>
                </c:pt>
                <c:pt idx="21">
                  <c:v>39274.1875</c:v>
                </c:pt>
                <c:pt idx="22">
                  <c:v>39274.194439999999</c:v>
                </c:pt>
                <c:pt idx="23">
                  <c:v>39274.201389999995</c:v>
                </c:pt>
                <c:pt idx="24">
                  <c:v>39274.208330000001</c:v>
                </c:pt>
                <c:pt idx="25">
                  <c:v>39274.215280000004</c:v>
                </c:pt>
                <c:pt idx="26">
                  <c:v>39274.222219999996</c:v>
                </c:pt>
                <c:pt idx="27">
                  <c:v>39274.229169999984</c:v>
                </c:pt>
                <c:pt idx="28">
                  <c:v>39274.236109999998</c:v>
                </c:pt>
                <c:pt idx="29">
                  <c:v>39274.243059999993</c:v>
                </c:pt>
                <c:pt idx="30">
                  <c:v>39274.25</c:v>
                </c:pt>
                <c:pt idx="31">
                  <c:v>39274.256940000007</c:v>
                </c:pt>
                <c:pt idx="32">
                  <c:v>39274.263889999995</c:v>
                </c:pt>
                <c:pt idx="33">
                  <c:v>39274.270830000001</c:v>
                </c:pt>
                <c:pt idx="34">
                  <c:v>39274.277779999997</c:v>
                </c:pt>
                <c:pt idx="35">
                  <c:v>39274.284719999996</c:v>
                </c:pt>
                <c:pt idx="36">
                  <c:v>39274.291669999984</c:v>
                </c:pt>
                <c:pt idx="37">
                  <c:v>39274.298609999998</c:v>
                </c:pt>
                <c:pt idx="38">
                  <c:v>39274.305560000001</c:v>
                </c:pt>
                <c:pt idx="39">
                  <c:v>39274.312500000022</c:v>
                </c:pt>
                <c:pt idx="40">
                  <c:v>39274.319440000007</c:v>
                </c:pt>
                <c:pt idx="41">
                  <c:v>39274.326390000002</c:v>
                </c:pt>
                <c:pt idx="42">
                  <c:v>39274.333330000001</c:v>
                </c:pt>
                <c:pt idx="43">
                  <c:v>39274.340280000011</c:v>
                </c:pt>
                <c:pt idx="44">
                  <c:v>39274.347220000003</c:v>
                </c:pt>
                <c:pt idx="45">
                  <c:v>39274.354170000013</c:v>
                </c:pt>
                <c:pt idx="46">
                  <c:v>39274.361109999998</c:v>
                </c:pt>
                <c:pt idx="47">
                  <c:v>39274.368060000001</c:v>
                </c:pt>
                <c:pt idx="48">
                  <c:v>39274.375</c:v>
                </c:pt>
                <c:pt idx="49">
                  <c:v>39274.381940000007</c:v>
                </c:pt>
                <c:pt idx="50">
                  <c:v>39274.388890000024</c:v>
                </c:pt>
                <c:pt idx="51">
                  <c:v>39274.395830000001</c:v>
                </c:pt>
                <c:pt idx="52">
                  <c:v>39274.402780000004</c:v>
                </c:pt>
                <c:pt idx="53">
                  <c:v>39274.409719999996</c:v>
                </c:pt>
                <c:pt idx="54">
                  <c:v>39274.416670000013</c:v>
                </c:pt>
                <c:pt idx="55">
                  <c:v>39274.423609999998</c:v>
                </c:pt>
                <c:pt idx="56">
                  <c:v>39274.430560000001</c:v>
                </c:pt>
                <c:pt idx="57">
                  <c:v>39274.4375</c:v>
                </c:pt>
                <c:pt idx="58">
                  <c:v>39274.444440000007</c:v>
                </c:pt>
                <c:pt idx="59">
                  <c:v>39274.451390000002</c:v>
                </c:pt>
                <c:pt idx="60">
                  <c:v>39274.458330000023</c:v>
                </c:pt>
                <c:pt idx="61">
                  <c:v>39274.465280000004</c:v>
                </c:pt>
                <c:pt idx="62">
                  <c:v>39274.472220000003</c:v>
                </c:pt>
                <c:pt idx="63">
                  <c:v>39274.479169999999</c:v>
                </c:pt>
                <c:pt idx="64">
                  <c:v>39274.486110000013</c:v>
                </c:pt>
                <c:pt idx="65">
                  <c:v>39274.493059999993</c:v>
                </c:pt>
                <c:pt idx="66">
                  <c:v>39274.5</c:v>
                </c:pt>
                <c:pt idx="67">
                  <c:v>39274.506940000007</c:v>
                </c:pt>
                <c:pt idx="68">
                  <c:v>39274.513890000002</c:v>
                </c:pt>
                <c:pt idx="69">
                  <c:v>39274.520830000001</c:v>
                </c:pt>
                <c:pt idx="70">
                  <c:v>39274.527779999997</c:v>
                </c:pt>
                <c:pt idx="71">
                  <c:v>39274.534719999996</c:v>
                </c:pt>
                <c:pt idx="72">
                  <c:v>39274.541669999999</c:v>
                </c:pt>
                <c:pt idx="73">
                  <c:v>39274.548610000013</c:v>
                </c:pt>
                <c:pt idx="74">
                  <c:v>39274.555560000001</c:v>
                </c:pt>
                <c:pt idx="75">
                  <c:v>39274.5625</c:v>
                </c:pt>
                <c:pt idx="76">
                  <c:v>39274.569439999999</c:v>
                </c:pt>
                <c:pt idx="77">
                  <c:v>39274.576390000002</c:v>
                </c:pt>
                <c:pt idx="78">
                  <c:v>39274.583330000001</c:v>
                </c:pt>
                <c:pt idx="79">
                  <c:v>39274.590280000004</c:v>
                </c:pt>
                <c:pt idx="80">
                  <c:v>39274.597219999996</c:v>
                </c:pt>
                <c:pt idx="81">
                  <c:v>39274.604169999999</c:v>
                </c:pt>
                <c:pt idx="82">
                  <c:v>39274.611109999998</c:v>
                </c:pt>
                <c:pt idx="83">
                  <c:v>39274.618060000001</c:v>
                </c:pt>
                <c:pt idx="84">
                  <c:v>39274.624999999993</c:v>
                </c:pt>
                <c:pt idx="85">
                  <c:v>39274.631939999999</c:v>
                </c:pt>
                <c:pt idx="86">
                  <c:v>39274.638890000002</c:v>
                </c:pt>
                <c:pt idx="87">
                  <c:v>39274.645830000001</c:v>
                </c:pt>
                <c:pt idx="88">
                  <c:v>39274.652780000004</c:v>
                </c:pt>
                <c:pt idx="89">
                  <c:v>39274.659719999996</c:v>
                </c:pt>
                <c:pt idx="90">
                  <c:v>39274.666669999999</c:v>
                </c:pt>
                <c:pt idx="91">
                  <c:v>39274.673609999998</c:v>
                </c:pt>
                <c:pt idx="92">
                  <c:v>39274.680560000001</c:v>
                </c:pt>
                <c:pt idx="93">
                  <c:v>39274.6875</c:v>
                </c:pt>
                <c:pt idx="94">
                  <c:v>39274.694439999999</c:v>
                </c:pt>
                <c:pt idx="95">
                  <c:v>39274.701389999995</c:v>
                </c:pt>
                <c:pt idx="96">
                  <c:v>39274.708330000001</c:v>
                </c:pt>
                <c:pt idx="97">
                  <c:v>39274.715280000004</c:v>
                </c:pt>
                <c:pt idx="98">
                  <c:v>39274.722219999996</c:v>
                </c:pt>
                <c:pt idx="99">
                  <c:v>39274.729169999984</c:v>
                </c:pt>
                <c:pt idx="100">
                  <c:v>39274.736109999998</c:v>
                </c:pt>
                <c:pt idx="101">
                  <c:v>39274.743059999993</c:v>
                </c:pt>
                <c:pt idx="102">
                  <c:v>39274.75</c:v>
                </c:pt>
                <c:pt idx="103">
                  <c:v>39274.756940000007</c:v>
                </c:pt>
                <c:pt idx="104">
                  <c:v>39274.763889999995</c:v>
                </c:pt>
                <c:pt idx="105">
                  <c:v>39274.770830000001</c:v>
                </c:pt>
                <c:pt idx="106">
                  <c:v>39274.777779999997</c:v>
                </c:pt>
                <c:pt idx="107">
                  <c:v>39274.784719999996</c:v>
                </c:pt>
                <c:pt idx="108">
                  <c:v>39274.791669999984</c:v>
                </c:pt>
                <c:pt idx="109">
                  <c:v>39274.798609999998</c:v>
                </c:pt>
                <c:pt idx="110">
                  <c:v>39274.805560000001</c:v>
                </c:pt>
                <c:pt idx="111">
                  <c:v>39274.812500000022</c:v>
                </c:pt>
                <c:pt idx="112">
                  <c:v>39274.819440000007</c:v>
                </c:pt>
                <c:pt idx="113">
                  <c:v>39274.826390000002</c:v>
                </c:pt>
                <c:pt idx="114">
                  <c:v>39274.833330000001</c:v>
                </c:pt>
                <c:pt idx="115">
                  <c:v>39274.840280000011</c:v>
                </c:pt>
                <c:pt idx="116">
                  <c:v>39274.847220000003</c:v>
                </c:pt>
                <c:pt idx="117">
                  <c:v>39274.854170000013</c:v>
                </c:pt>
                <c:pt idx="118">
                  <c:v>39274.861109999998</c:v>
                </c:pt>
                <c:pt idx="119">
                  <c:v>39274.868060000001</c:v>
                </c:pt>
                <c:pt idx="120">
                  <c:v>39274.875</c:v>
                </c:pt>
                <c:pt idx="121">
                  <c:v>39274.881940000007</c:v>
                </c:pt>
                <c:pt idx="122">
                  <c:v>39274.888890000024</c:v>
                </c:pt>
                <c:pt idx="123">
                  <c:v>39274.895830000001</c:v>
                </c:pt>
                <c:pt idx="124">
                  <c:v>39274.902780000004</c:v>
                </c:pt>
                <c:pt idx="125">
                  <c:v>39274.909719999996</c:v>
                </c:pt>
                <c:pt idx="126">
                  <c:v>39274.916670000013</c:v>
                </c:pt>
                <c:pt idx="127">
                  <c:v>39274.923609999998</c:v>
                </c:pt>
                <c:pt idx="128">
                  <c:v>39274.930560000001</c:v>
                </c:pt>
                <c:pt idx="129">
                  <c:v>39274.9375</c:v>
                </c:pt>
                <c:pt idx="130">
                  <c:v>39274.944440000007</c:v>
                </c:pt>
                <c:pt idx="131">
                  <c:v>39274.951390000002</c:v>
                </c:pt>
                <c:pt idx="132">
                  <c:v>39274.958330000023</c:v>
                </c:pt>
                <c:pt idx="133">
                  <c:v>39274.965280000004</c:v>
                </c:pt>
                <c:pt idx="134">
                  <c:v>39274.972220000003</c:v>
                </c:pt>
                <c:pt idx="135">
                  <c:v>39274.979169999999</c:v>
                </c:pt>
                <c:pt idx="136">
                  <c:v>39274.986110000013</c:v>
                </c:pt>
                <c:pt idx="137">
                  <c:v>39274.993059999993</c:v>
                </c:pt>
                <c:pt idx="138">
                  <c:v>39275</c:v>
                </c:pt>
                <c:pt idx="139">
                  <c:v>39275.006940000007</c:v>
                </c:pt>
                <c:pt idx="140">
                  <c:v>39275.013890000002</c:v>
                </c:pt>
                <c:pt idx="141">
                  <c:v>39275.020830000001</c:v>
                </c:pt>
                <c:pt idx="142">
                  <c:v>39275.027779999997</c:v>
                </c:pt>
                <c:pt idx="143">
                  <c:v>39275.034719999996</c:v>
                </c:pt>
                <c:pt idx="144">
                  <c:v>39275.041669999999</c:v>
                </c:pt>
                <c:pt idx="145">
                  <c:v>39275.048610000013</c:v>
                </c:pt>
                <c:pt idx="146">
                  <c:v>39275.055560000001</c:v>
                </c:pt>
                <c:pt idx="147">
                  <c:v>39275.0625</c:v>
                </c:pt>
                <c:pt idx="148">
                  <c:v>39275.069439999999</c:v>
                </c:pt>
                <c:pt idx="149">
                  <c:v>39275.076390000002</c:v>
                </c:pt>
                <c:pt idx="150">
                  <c:v>39275.083330000001</c:v>
                </c:pt>
                <c:pt idx="151">
                  <c:v>39275.090280000004</c:v>
                </c:pt>
                <c:pt idx="152">
                  <c:v>39275.097219999996</c:v>
                </c:pt>
                <c:pt idx="153">
                  <c:v>39275.104169999999</c:v>
                </c:pt>
                <c:pt idx="154">
                  <c:v>39275.111109999998</c:v>
                </c:pt>
                <c:pt idx="155">
                  <c:v>39275.118060000001</c:v>
                </c:pt>
                <c:pt idx="156">
                  <c:v>39275.124999999993</c:v>
                </c:pt>
                <c:pt idx="157">
                  <c:v>39275.131939999999</c:v>
                </c:pt>
                <c:pt idx="158">
                  <c:v>39275.138890000002</c:v>
                </c:pt>
                <c:pt idx="159">
                  <c:v>39275.145830000001</c:v>
                </c:pt>
                <c:pt idx="160">
                  <c:v>39275.152780000004</c:v>
                </c:pt>
                <c:pt idx="161">
                  <c:v>39275.159719999996</c:v>
                </c:pt>
                <c:pt idx="162">
                  <c:v>39275.166669999999</c:v>
                </c:pt>
                <c:pt idx="163">
                  <c:v>39275.173609999998</c:v>
                </c:pt>
                <c:pt idx="164">
                  <c:v>39275.180560000001</c:v>
                </c:pt>
                <c:pt idx="165">
                  <c:v>39275.1875</c:v>
                </c:pt>
                <c:pt idx="166">
                  <c:v>39275.194439999999</c:v>
                </c:pt>
                <c:pt idx="167">
                  <c:v>39275.201389999995</c:v>
                </c:pt>
                <c:pt idx="168">
                  <c:v>39275.208330000001</c:v>
                </c:pt>
                <c:pt idx="169">
                  <c:v>39275.215280000004</c:v>
                </c:pt>
                <c:pt idx="170">
                  <c:v>39275.222219999996</c:v>
                </c:pt>
                <c:pt idx="171">
                  <c:v>39275.229169999984</c:v>
                </c:pt>
                <c:pt idx="172">
                  <c:v>39275.236109999998</c:v>
                </c:pt>
                <c:pt idx="173">
                  <c:v>39275.243059999993</c:v>
                </c:pt>
                <c:pt idx="174">
                  <c:v>39275.25</c:v>
                </c:pt>
                <c:pt idx="175">
                  <c:v>39275.256940000007</c:v>
                </c:pt>
                <c:pt idx="176">
                  <c:v>39275.263889999995</c:v>
                </c:pt>
                <c:pt idx="177">
                  <c:v>39275.270830000001</c:v>
                </c:pt>
                <c:pt idx="178">
                  <c:v>39275.277779999997</c:v>
                </c:pt>
                <c:pt idx="179">
                  <c:v>39275.284719999996</c:v>
                </c:pt>
                <c:pt idx="180">
                  <c:v>39275.291669999984</c:v>
                </c:pt>
                <c:pt idx="181">
                  <c:v>39275.298609999998</c:v>
                </c:pt>
                <c:pt idx="182">
                  <c:v>39275.305560000001</c:v>
                </c:pt>
                <c:pt idx="183">
                  <c:v>39275.312500000022</c:v>
                </c:pt>
                <c:pt idx="184">
                  <c:v>39275.319440000007</c:v>
                </c:pt>
                <c:pt idx="185">
                  <c:v>39275.326390000002</c:v>
                </c:pt>
                <c:pt idx="186">
                  <c:v>39275.333330000001</c:v>
                </c:pt>
                <c:pt idx="187">
                  <c:v>39275.340280000011</c:v>
                </c:pt>
                <c:pt idx="188">
                  <c:v>39275.347220000003</c:v>
                </c:pt>
                <c:pt idx="189">
                  <c:v>39275.354170000013</c:v>
                </c:pt>
                <c:pt idx="190">
                  <c:v>39275.361109999998</c:v>
                </c:pt>
                <c:pt idx="191">
                  <c:v>39275.368060000001</c:v>
                </c:pt>
                <c:pt idx="192">
                  <c:v>39275.375</c:v>
                </c:pt>
                <c:pt idx="193">
                  <c:v>39275.381940000007</c:v>
                </c:pt>
                <c:pt idx="194">
                  <c:v>39275.388890000024</c:v>
                </c:pt>
                <c:pt idx="195">
                  <c:v>39275.395830000001</c:v>
                </c:pt>
                <c:pt idx="196">
                  <c:v>39275.402780000004</c:v>
                </c:pt>
                <c:pt idx="197">
                  <c:v>39275.409719999996</c:v>
                </c:pt>
                <c:pt idx="198">
                  <c:v>39275.416670000013</c:v>
                </c:pt>
                <c:pt idx="199">
                  <c:v>39275.423609999998</c:v>
                </c:pt>
                <c:pt idx="200">
                  <c:v>39275.430560000001</c:v>
                </c:pt>
                <c:pt idx="201">
                  <c:v>39275.4375</c:v>
                </c:pt>
                <c:pt idx="202">
                  <c:v>39275.444440000007</c:v>
                </c:pt>
                <c:pt idx="203">
                  <c:v>39275.451390000002</c:v>
                </c:pt>
                <c:pt idx="204">
                  <c:v>39275.458330000023</c:v>
                </c:pt>
                <c:pt idx="205">
                  <c:v>39275.465280000004</c:v>
                </c:pt>
                <c:pt idx="206">
                  <c:v>39275.472220000003</c:v>
                </c:pt>
                <c:pt idx="207">
                  <c:v>39275.479169999999</c:v>
                </c:pt>
                <c:pt idx="208">
                  <c:v>39275.486110000013</c:v>
                </c:pt>
                <c:pt idx="209">
                  <c:v>39275.493059999993</c:v>
                </c:pt>
                <c:pt idx="210">
                  <c:v>39275.5</c:v>
                </c:pt>
                <c:pt idx="211">
                  <c:v>39275.506940000007</c:v>
                </c:pt>
                <c:pt idx="212">
                  <c:v>39275.513890000002</c:v>
                </c:pt>
                <c:pt idx="213">
                  <c:v>39275.520830000001</c:v>
                </c:pt>
                <c:pt idx="214">
                  <c:v>39275.527779999997</c:v>
                </c:pt>
                <c:pt idx="215">
                  <c:v>39275.534719999996</c:v>
                </c:pt>
                <c:pt idx="216">
                  <c:v>39275.541669999999</c:v>
                </c:pt>
                <c:pt idx="217">
                  <c:v>39275.548610000013</c:v>
                </c:pt>
                <c:pt idx="218">
                  <c:v>39275.555560000001</c:v>
                </c:pt>
                <c:pt idx="219">
                  <c:v>39275.5625</c:v>
                </c:pt>
                <c:pt idx="220">
                  <c:v>39275.569439999999</c:v>
                </c:pt>
                <c:pt idx="221">
                  <c:v>39275.576390000002</c:v>
                </c:pt>
                <c:pt idx="222">
                  <c:v>39275.583330000001</c:v>
                </c:pt>
                <c:pt idx="223">
                  <c:v>39275.590280000004</c:v>
                </c:pt>
                <c:pt idx="224">
                  <c:v>39275.597219999996</c:v>
                </c:pt>
                <c:pt idx="225">
                  <c:v>39275.604169999999</c:v>
                </c:pt>
                <c:pt idx="226">
                  <c:v>39275.611109999998</c:v>
                </c:pt>
                <c:pt idx="227">
                  <c:v>39275.618060000001</c:v>
                </c:pt>
                <c:pt idx="228">
                  <c:v>39275.624999999993</c:v>
                </c:pt>
                <c:pt idx="229">
                  <c:v>39275.631939999999</c:v>
                </c:pt>
                <c:pt idx="230">
                  <c:v>39275.638890000002</c:v>
                </c:pt>
                <c:pt idx="231">
                  <c:v>39275.645830000001</c:v>
                </c:pt>
                <c:pt idx="232">
                  <c:v>39275.652780000004</c:v>
                </c:pt>
                <c:pt idx="233">
                  <c:v>39275.659719999996</c:v>
                </c:pt>
                <c:pt idx="234">
                  <c:v>39275.666669999999</c:v>
                </c:pt>
                <c:pt idx="235">
                  <c:v>39275.673609999998</c:v>
                </c:pt>
                <c:pt idx="236">
                  <c:v>39275.680560000001</c:v>
                </c:pt>
                <c:pt idx="237">
                  <c:v>39275.6875</c:v>
                </c:pt>
                <c:pt idx="238">
                  <c:v>39275.694439999999</c:v>
                </c:pt>
                <c:pt idx="239">
                  <c:v>39275.701389999995</c:v>
                </c:pt>
                <c:pt idx="240">
                  <c:v>39275.708330000001</c:v>
                </c:pt>
                <c:pt idx="241">
                  <c:v>39275.715280000004</c:v>
                </c:pt>
                <c:pt idx="242">
                  <c:v>39275.722219999996</c:v>
                </c:pt>
                <c:pt idx="243">
                  <c:v>39275.729169999984</c:v>
                </c:pt>
                <c:pt idx="244">
                  <c:v>39275.736109999998</c:v>
                </c:pt>
                <c:pt idx="245">
                  <c:v>39275.743059999993</c:v>
                </c:pt>
                <c:pt idx="246">
                  <c:v>39275.75</c:v>
                </c:pt>
                <c:pt idx="247">
                  <c:v>39275.756940000007</c:v>
                </c:pt>
                <c:pt idx="248">
                  <c:v>39275.763889999995</c:v>
                </c:pt>
                <c:pt idx="249">
                  <c:v>39275.770830000001</c:v>
                </c:pt>
                <c:pt idx="250">
                  <c:v>39275.777779999997</c:v>
                </c:pt>
                <c:pt idx="251">
                  <c:v>39275.784719999996</c:v>
                </c:pt>
                <c:pt idx="252">
                  <c:v>39275.791669999984</c:v>
                </c:pt>
                <c:pt idx="253">
                  <c:v>39275.798609999998</c:v>
                </c:pt>
                <c:pt idx="254">
                  <c:v>39275.805560000001</c:v>
                </c:pt>
                <c:pt idx="255">
                  <c:v>39275.812500000022</c:v>
                </c:pt>
                <c:pt idx="256">
                  <c:v>39275.819440000007</c:v>
                </c:pt>
                <c:pt idx="257">
                  <c:v>39275.826390000002</c:v>
                </c:pt>
                <c:pt idx="258">
                  <c:v>39275.833330000001</c:v>
                </c:pt>
                <c:pt idx="259">
                  <c:v>39275.840280000011</c:v>
                </c:pt>
                <c:pt idx="260">
                  <c:v>39275.847220000003</c:v>
                </c:pt>
                <c:pt idx="261">
                  <c:v>39275.854170000013</c:v>
                </c:pt>
                <c:pt idx="262">
                  <c:v>39275.861109999998</c:v>
                </c:pt>
                <c:pt idx="263">
                  <c:v>39275.868060000001</c:v>
                </c:pt>
                <c:pt idx="264">
                  <c:v>39275.875</c:v>
                </c:pt>
                <c:pt idx="265">
                  <c:v>39275.881940000007</c:v>
                </c:pt>
                <c:pt idx="266">
                  <c:v>39275.888890000024</c:v>
                </c:pt>
                <c:pt idx="267">
                  <c:v>39275.895830000001</c:v>
                </c:pt>
                <c:pt idx="268">
                  <c:v>39275.902780000004</c:v>
                </c:pt>
                <c:pt idx="269">
                  <c:v>39275.909719999996</c:v>
                </c:pt>
                <c:pt idx="270">
                  <c:v>39275.916670000013</c:v>
                </c:pt>
                <c:pt idx="271">
                  <c:v>39275.923609999998</c:v>
                </c:pt>
                <c:pt idx="272">
                  <c:v>39275.930560000001</c:v>
                </c:pt>
                <c:pt idx="273">
                  <c:v>39275.9375</c:v>
                </c:pt>
                <c:pt idx="274">
                  <c:v>39275.944440000007</c:v>
                </c:pt>
                <c:pt idx="275">
                  <c:v>39275.951390000002</c:v>
                </c:pt>
                <c:pt idx="276">
                  <c:v>39275.958330000023</c:v>
                </c:pt>
                <c:pt idx="277">
                  <c:v>39275.965280000004</c:v>
                </c:pt>
                <c:pt idx="278">
                  <c:v>39275.972220000003</c:v>
                </c:pt>
                <c:pt idx="279">
                  <c:v>39275.979169999999</c:v>
                </c:pt>
                <c:pt idx="280">
                  <c:v>39275.986110000013</c:v>
                </c:pt>
                <c:pt idx="281">
                  <c:v>39275.993059999993</c:v>
                </c:pt>
                <c:pt idx="282">
                  <c:v>39276</c:v>
                </c:pt>
                <c:pt idx="283">
                  <c:v>39276.006940000007</c:v>
                </c:pt>
                <c:pt idx="284">
                  <c:v>39276.013890000002</c:v>
                </c:pt>
                <c:pt idx="285">
                  <c:v>39276.020830000001</c:v>
                </c:pt>
                <c:pt idx="286">
                  <c:v>39276.027779999997</c:v>
                </c:pt>
                <c:pt idx="287">
                  <c:v>39276.034719999996</c:v>
                </c:pt>
                <c:pt idx="288">
                  <c:v>39276.041669999999</c:v>
                </c:pt>
                <c:pt idx="289">
                  <c:v>39276.048610000013</c:v>
                </c:pt>
                <c:pt idx="290">
                  <c:v>39276.055560000001</c:v>
                </c:pt>
                <c:pt idx="291">
                  <c:v>39276.0625</c:v>
                </c:pt>
                <c:pt idx="292">
                  <c:v>39276.069439999999</c:v>
                </c:pt>
                <c:pt idx="293">
                  <c:v>39276.076390000002</c:v>
                </c:pt>
                <c:pt idx="294">
                  <c:v>39276.083330000001</c:v>
                </c:pt>
                <c:pt idx="295">
                  <c:v>39276.090280000004</c:v>
                </c:pt>
                <c:pt idx="296">
                  <c:v>39276.097219999996</c:v>
                </c:pt>
                <c:pt idx="297">
                  <c:v>39276.104169999999</c:v>
                </c:pt>
                <c:pt idx="298">
                  <c:v>39276.111109999998</c:v>
                </c:pt>
                <c:pt idx="299">
                  <c:v>39276.118060000001</c:v>
                </c:pt>
                <c:pt idx="300">
                  <c:v>39276.124999999993</c:v>
                </c:pt>
                <c:pt idx="301">
                  <c:v>39276.131939999999</c:v>
                </c:pt>
                <c:pt idx="302">
                  <c:v>39276.138890000002</c:v>
                </c:pt>
                <c:pt idx="303">
                  <c:v>39276.145830000001</c:v>
                </c:pt>
                <c:pt idx="304">
                  <c:v>39276.152780000004</c:v>
                </c:pt>
                <c:pt idx="305">
                  <c:v>39276.159719999996</c:v>
                </c:pt>
                <c:pt idx="306">
                  <c:v>39276.166669999999</c:v>
                </c:pt>
                <c:pt idx="307">
                  <c:v>39276.173609999998</c:v>
                </c:pt>
                <c:pt idx="308">
                  <c:v>39276.180560000001</c:v>
                </c:pt>
                <c:pt idx="309">
                  <c:v>39276.1875</c:v>
                </c:pt>
                <c:pt idx="310">
                  <c:v>39276.194439999999</c:v>
                </c:pt>
                <c:pt idx="311">
                  <c:v>39276.201389999995</c:v>
                </c:pt>
                <c:pt idx="312">
                  <c:v>39276.208330000001</c:v>
                </c:pt>
                <c:pt idx="313">
                  <c:v>39276.215280000004</c:v>
                </c:pt>
                <c:pt idx="314">
                  <c:v>39276.222219999996</c:v>
                </c:pt>
                <c:pt idx="315">
                  <c:v>39276.229169999984</c:v>
                </c:pt>
                <c:pt idx="316">
                  <c:v>39276.236109999998</c:v>
                </c:pt>
                <c:pt idx="317">
                  <c:v>39276.243059999993</c:v>
                </c:pt>
                <c:pt idx="318">
                  <c:v>39276.25</c:v>
                </c:pt>
                <c:pt idx="319">
                  <c:v>39276.256940000007</c:v>
                </c:pt>
                <c:pt idx="320">
                  <c:v>39276.263889999995</c:v>
                </c:pt>
                <c:pt idx="321">
                  <c:v>39276.270830000001</c:v>
                </c:pt>
                <c:pt idx="322">
                  <c:v>39276.277779999997</c:v>
                </c:pt>
                <c:pt idx="323">
                  <c:v>39276.284719999996</c:v>
                </c:pt>
                <c:pt idx="324">
                  <c:v>39276.291669999984</c:v>
                </c:pt>
                <c:pt idx="325">
                  <c:v>39276.298609999998</c:v>
                </c:pt>
                <c:pt idx="326">
                  <c:v>39276.305560000001</c:v>
                </c:pt>
                <c:pt idx="327">
                  <c:v>39276.312500000022</c:v>
                </c:pt>
                <c:pt idx="328">
                  <c:v>39276.319440000007</c:v>
                </c:pt>
                <c:pt idx="329">
                  <c:v>39276.326390000002</c:v>
                </c:pt>
                <c:pt idx="330">
                  <c:v>39276.333330000001</c:v>
                </c:pt>
                <c:pt idx="331">
                  <c:v>39276.340280000011</c:v>
                </c:pt>
                <c:pt idx="332">
                  <c:v>39276.347220000003</c:v>
                </c:pt>
                <c:pt idx="333">
                  <c:v>39276.354170000013</c:v>
                </c:pt>
                <c:pt idx="334">
                  <c:v>39276.361109999998</c:v>
                </c:pt>
                <c:pt idx="335">
                  <c:v>39276.368060000001</c:v>
                </c:pt>
                <c:pt idx="336">
                  <c:v>39276.375</c:v>
                </c:pt>
                <c:pt idx="337">
                  <c:v>39276.381940000007</c:v>
                </c:pt>
                <c:pt idx="338">
                  <c:v>39276.388890000024</c:v>
                </c:pt>
                <c:pt idx="339">
                  <c:v>39276.395830000001</c:v>
                </c:pt>
                <c:pt idx="340">
                  <c:v>39276.402780000004</c:v>
                </c:pt>
                <c:pt idx="341">
                  <c:v>39276.409719999996</c:v>
                </c:pt>
                <c:pt idx="342">
                  <c:v>39276.416670000013</c:v>
                </c:pt>
                <c:pt idx="343">
                  <c:v>39276.423609999998</c:v>
                </c:pt>
                <c:pt idx="344">
                  <c:v>39276.430560000001</c:v>
                </c:pt>
                <c:pt idx="345">
                  <c:v>39276.4375</c:v>
                </c:pt>
                <c:pt idx="346">
                  <c:v>39276.444440000007</c:v>
                </c:pt>
                <c:pt idx="347">
                  <c:v>39276.451390000002</c:v>
                </c:pt>
                <c:pt idx="348">
                  <c:v>39276.458330000023</c:v>
                </c:pt>
                <c:pt idx="349">
                  <c:v>39276.465280000004</c:v>
                </c:pt>
                <c:pt idx="350">
                  <c:v>39276.472220000003</c:v>
                </c:pt>
                <c:pt idx="351">
                  <c:v>39276.479169999999</c:v>
                </c:pt>
                <c:pt idx="352">
                  <c:v>39276.486110000013</c:v>
                </c:pt>
                <c:pt idx="353">
                  <c:v>39276.493059999993</c:v>
                </c:pt>
                <c:pt idx="354">
                  <c:v>39276.5</c:v>
                </c:pt>
                <c:pt idx="355">
                  <c:v>39276.506940000007</c:v>
                </c:pt>
                <c:pt idx="356">
                  <c:v>39276.513890000002</c:v>
                </c:pt>
                <c:pt idx="357">
                  <c:v>39276.520830000001</c:v>
                </c:pt>
                <c:pt idx="358">
                  <c:v>39276.527779999997</c:v>
                </c:pt>
                <c:pt idx="359">
                  <c:v>39276.534719999996</c:v>
                </c:pt>
                <c:pt idx="360">
                  <c:v>39276.541669999999</c:v>
                </c:pt>
                <c:pt idx="361">
                  <c:v>39276.548610000013</c:v>
                </c:pt>
                <c:pt idx="362">
                  <c:v>39276.555560000001</c:v>
                </c:pt>
                <c:pt idx="363">
                  <c:v>39276.5625</c:v>
                </c:pt>
                <c:pt idx="364">
                  <c:v>39276.569439999999</c:v>
                </c:pt>
                <c:pt idx="365">
                  <c:v>39276.576390000002</c:v>
                </c:pt>
                <c:pt idx="366">
                  <c:v>39276.583330000001</c:v>
                </c:pt>
                <c:pt idx="367">
                  <c:v>39276.590280000004</c:v>
                </c:pt>
                <c:pt idx="368">
                  <c:v>39276.597219999996</c:v>
                </c:pt>
                <c:pt idx="369">
                  <c:v>39276.604169999999</c:v>
                </c:pt>
                <c:pt idx="370">
                  <c:v>39276.611109999998</c:v>
                </c:pt>
                <c:pt idx="371">
                  <c:v>39276.618060000001</c:v>
                </c:pt>
                <c:pt idx="372">
                  <c:v>39276.624999999993</c:v>
                </c:pt>
                <c:pt idx="373">
                  <c:v>39276.631939999999</c:v>
                </c:pt>
                <c:pt idx="374">
                  <c:v>39276.638890000002</c:v>
                </c:pt>
                <c:pt idx="375">
                  <c:v>39276.645830000001</c:v>
                </c:pt>
                <c:pt idx="376">
                  <c:v>39276.652780000004</c:v>
                </c:pt>
                <c:pt idx="377">
                  <c:v>39276.659719999996</c:v>
                </c:pt>
                <c:pt idx="378">
                  <c:v>39276.666669999999</c:v>
                </c:pt>
                <c:pt idx="379">
                  <c:v>39276.673609999998</c:v>
                </c:pt>
                <c:pt idx="380">
                  <c:v>39276.680560000001</c:v>
                </c:pt>
                <c:pt idx="381">
                  <c:v>39276.6875</c:v>
                </c:pt>
                <c:pt idx="382">
                  <c:v>39276.694439999999</c:v>
                </c:pt>
                <c:pt idx="383">
                  <c:v>39276.701389999995</c:v>
                </c:pt>
                <c:pt idx="384">
                  <c:v>39276.708330000001</c:v>
                </c:pt>
                <c:pt idx="385">
                  <c:v>39276.715280000004</c:v>
                </c:pt>
                <c:pt idx="386">
                  <c:v>39276.722219999996</c:v>
                </c:pt>
                <c:pt idx="387">
                  <c:v>39276.729169999984</c:v>
                </c:pt>
                <c:pt idx="388">
                  <c:v>39276.736109999998</c:v>
                </c:pt>
                <c:pt idx="389">
                  <c:v>39276.743059999993</c:v>
                </c:pt>
                <c:pt idx="390">
                  <c:v>39276.75</c:v>
                </c:pt>
                <c:pt idx="391">
                  <c:v>39276.756940000007</c:v>
                </c:pt>
                <c:pt idx="392">
                  <c:v>39276.763889999995</c:v>
                </c:pt>
                <c:pt idx="393">
                  <c:v>39276.770830000001</c:v>
                </c:pt>
                <c:pt idx="394">
                  <c:v>39276.777779999997</c:v>
                </c:pt>
                <c:pt idx="395">
                  <c:v>39276.784719999996</c:v>
                </c:pt>
                <c:pt idx="396">
                  <c:v>39276.791669999984</c:v>
                </c:pt>
                <c:pt idx="397">
                  <c:v>39276.798609999998</c:v>
                </c:pt>
                <c:pt idx="398">
                  <c:v>39276.805560000001</c:v>
                </c:pt>
                <c:pt idx="399">
                  <c:v>39276.812500000022</c:v>
                </c:pt>
                <c:pt idx="400">
                  <c:v>39276.819440000007</c:v>
                </c:pt>
                <c:pt idx="401">
                  <c:v>39276.826390000002</c:v>
                </c:pt>
                <c:pt idx="402">
                  <c:v>39276.833330000001</c:v>
                </c:pt>
                <c:pt idx="403">
                  <c:v>39276.840280000011</c:v>
                </c:pt>
                <c:pt idx="404">
                  <c:v>39276.847220000003</c:v>
                </c:pt>
                <c:pt idx="405">
                  <c:v>39276.854170000013</c:v>
                </c:pt>
                <c:pt idx="406">
                  <c:v>39276.861109999998</c:v>
                </c:pt>
                <c:pt idx="407">
                  <c:v>39276.868060000001</c:v>
                </c:pt>
                <c:pt idx="408">
                  <c:v>39276.875</c:v>
                </c:pt>
                <c:pt idx="409">
                  <c:v>39276.881940000007</c:v>
                </c:pt>
                <c:pt idx="410">
                  <c:v>39276.888890000024</c:v>
                </c:pt>
                <c:pt idx="411">
                  <c:v>39276.895830000001</c:v>
                </c:pt>
                <c:pt idx="412">
                  <c:v>39276.902780000004</c:v>
                </c:pt>
                <c:pt idx="413">
                  <c:v>39276.909719999996</c:v>
                </c:pt>
                <c:pt idx="414">
                  <c:v>39276.916670000013</c:v>
                </c:pt>
                <c:pt idx="415">
                  <c:v>39276.923609999998</c:v>
                </c:pt>
                <c:pt idx="416">
                  <c:v>39276.930560000001</c:v>
                </c:pt>
                <c:pt idx="417">
                  <c:v>39276.9375</c:v>
                </c:pt>
                <c:pt idx="418">
                  <c:v>39276.944440000007</c:v>
                </c:pt>
                <c:pt idx="419">
                  <c:v>39276.951390000002</c:v>
                </c:pt>
                <c:pt idx="420">
                  <c:v>39276.958330000023</c:v>
                </c:pt>
                <c:pt idx="421">
                  <c:v>39276.965280000004</c:v>
                </c:pt>
                <c:pt idx="422">
                  <c:v>39276.972220000003</c:v>
                </c:pt>
                <c:pt idx="423">
                  <c:v>39276.979169999999</c:v>
                </c:pt>
                <c:pt idx="424">
                  <c:v>39276.986110000013</c:v>
                </c:pt>
                <c:pt idx="425">
                  <c:v>39276.993059999993</c:v>
                </c:pt>
                <c:pt idx="426">
                  <c:v>39277</c:v>
                </c:pt>
                <c:pt idx="427">
                  <c:v>39277.006940000007</c:v>
                </c:pt>
                <c:pt idx="428">
                  <c:v>39277.013890000002</c:v>
                </c:pt>
                <c:pt idx="429">
                  <c:v>39277.020830000001</c:v>
                </c:pt>
                <c:pt idx="430">
                  <c:v>39277.027779999997</c:v>
                </c:pt>
                <c:pt idx="431">
                  <c:v>39277.034719999996</c:v>
                </c:pt>
                <c:pt idx="432">
                  <c:v>39277.041669999999</c:v>
                </c:pt>
                <c:pt idx="433">
                  <c:v>39277.048610000013</c:v>
                </c:pt>
                <c:pt idx="434">
                  <c:v>39277.055560000001</c:v>
                </c:pt>
                <c:pt idx="435">
                  <c:v>39277.0625</c:v>
                </c:pt>
                <c:pt idx="436">
                  <c:v>39277.069439999999</c:v>
                </c:pt>
                <c:pt idx="437">
                  <c:v>39277.076390000002</c:v>
                </c:pt>
                <c:pt idx="438">
                  <c:v>39277.083330000001</c:v>
                </c:pt>
                <c:pt idx="439">
                  <c:v>39277.090280000004</c:v>
                </c:pt>
                <c:pt idx="440">
                  <c:v>39277.097219999996</c:v>
                </c:pt>
                <c:pt idx="441">
                  <c:v>39277.104169999999</c:v>
                </c:pt>
                <c:pt idx="442">
                  <c:v>39277.111109999998</c:v>
                </c:pt>
                <c:pt idx="443">
                  <c:v>39277.118060000001</c:v>
                </c:pt>
                <c:pt idx="444">
                  <c:v>39277.124999999993</c:v>
                </c:pt>
                <c:pt idx="445">
                  <c:v>39277.131939999999</c:v>
                </c:pt>
                <c:pt idx="446">
                  <c:v>39277.138890000002</c:v>
                </c:pt>
                <c:pt idx="447">
                  <c:v>39277.145830000001</c:v>
                </c:pt>
                <c:pt idx="448">
                  <c:v>39277.152780000004</c:v>
                </c:pt>
                <c:pt idx="449">
                  <c:v>39277.159719999996</c:v>
                </c:pt>
                <c:pt idx="450">
                  <c:v>39277.166669999999</c:v>
                </c:pt>
                <c:pt idx="451">
                  <c:v>39277.173609999998</c:v>
                </c:pt>
                <c:pt idx="452">
                  <c:v>39277.180560000001</c:v>
                </c:pt>
                <c:pt idx="453">
                  <c:v>39277.1875</c:v>
                </c:pt>
                <c:pt idx="454">
                  <c:v>39277.194439999999</c:v>
                </c:pt>
                <c:pt idx="455">
                  <c:v>39277.201389999995</c:v>
                </c:pt>
                <c:pt idx="456">
                  <c:v>39277.208330000001</c:v>
                </c:pt>
                <c:pt idx="457">
                  <c:v>39277.215280000004</c:v>
                </c:pt>
                <c:pt idx="458">
                  <c:v>39277.222219999996</c:v>
                </c:pt>
                <c:pt idx="459">
                  <c:v>39277.229169999984</c:v>
                </c:pt>
                <c:pt idx="460">
                  <c:v>39277.236109999998</c:v>
                </c:pt>
                <c:pt idx="461">
                  <c:v>39277.243059999993</c:v>
                </c:pt>
                <c:pt idx="462">
                  <c:v>39277.25</c:v>
                </c:pt>
                <c:pt idx="463">
                  <c:v>39277.256940000007</c:v>
                </c:pt>
                <c:pt idx="464">
                  <c:v>39277.263889999995</c:v>
                </c:pt>
                <c:pt idx="465">
                  <c:v>39277.270830000001</c:v>
                </c:pt>
                <c:pt idx="466">
                  <c:v>39277.277779999997</c:v>
                </c:pt>
                <c:pt idx="467">
                  <c:v>39277.284719999996</c:v>
                </c:pt>
                <c:pt idx="468">
                  <c:v>39277.291669999984</c:v>
                </c:pt>
                <c:pt idx="469">
                  <c:v>39277.298609999998</c:v>
                </c:pt>
                <c:pt idx="470">
                  <c:v>39277.305560000001</c:v>
                </c:pt>
                <c:pt idx="471">
                  <c:v>39277.312500000022</c:v>
                </c:pt>
                <c:pt idx="472">
                  <c:v>39277.319440000007</c:v>
                </c:pt>
                <c:pt idx="473">
                  <c:v>39277.326390000002</c:v>
                </c:pt>
                <c:pt idx="474">
                  <c:v>39277.333330000001</c:v>
                </c:pt>
                <c:pt idx="475">
                  <c:v>39277.340280000011</c:v>
                </c:pt>
                <c:pt idx="476">
                  <c:v>39277.347220000003</c:v>
                </c:pt>
                <c:pt idx="477">
                  <c:v>39277.354170000013</c:v>
                </c:pt>
                <c:pt idx="478">
                  <c:v>39277.361109999998</c:v>
                </c:pt>
                <c:pt idx="479">
                  <c:v>39277.368060000001</c:v>
                </c:pt>
                <c:pt idx="480">
                  <c:v>39277.375</c:v>
                </c:pt>
                <c:pt idx="481">
                  <c:v>39277.381940000007</c:v>
                </c:pt>
                <c:pt idx="482">
                  <c:v>39277.388890000024</c:v>
                </c:pt>
                <c:pt idx="483">
                  <c:v>39277.395830000001</c:v>
                </c:pt>
                <c:pt idx="484">
                  <c:v>39277.402780000004</c:v>
                </c:pt>
                <c:pt idx="485">
                  <c:v>39277.409719999996</c:v>
                </c:pt>
                <c:pt idx="486">
                  <c:v>39277.416670000013</c:v>
                </c:pt>
                <c:pt idx="487">
                  <c:v>39277.423609999998</c:v>
                </c:pt>
                <c:pt idx="488">
                  <c:v>39277.430560000001</c:v>
                </c:pt>
                <c:pt idx="489">
                  <c:v>39277.4375</c:v>
                </c:pt>
                <c:pt idx="490">
                  <c:v>39277.444440000007</c:v>
                </c:pt>
                <c:pt idx="491">
                  <c:v>39277.451390000002</c:v>
                </c:pt>
                <c:pt idx="492">
                  <c:v>39277.458330000023</c:v>
                </c:pt>
                <c:pt idx="493">
                  <c:v>39277.465280000004</c:v>
                </c:pt>
                <c:pt idx="494">
                  <c:v>39277.472220000003</c:v>
                </c:pt>
                <c:pt idx="495">
                  <c:v>39277.479169999999</c:v>
                </c:pt>
                <c:pt idx="496">
                  <c:v>39277.486110000013</c:v>
                </c:pt>
                <c:pt idx="497">
                  <c:v>39277.493059999993</c:v>
                </c:pt>
                <c:pt idx="498">
                  <c:v>39277.5</c:v>
                </c:pt>
                <c:pt idx="499">
                  <c:v>39277.506940000007</c:v>
                </c:pt>
                <c:pt idx="500">
                  <c:v>39277.513890000002</c:v>
                </c:pt>
                <c:pt idx="501">
                  <c:v>39277.520830000001</c:v>
                </c:pt>
                <c:pt idx="502">
                  <c:v>39277.527779999997</c:v>
                </c:pt>
                <c:pt idx="503">
                  <c:v>39277.534719999996</c:v>
                </c:pt>
                <c:pt idx="504">
                  <c:v>39277.541669999999</c:v>
                </c:pt>
                <c:pt idx="505">
                  <c:v>39277.548610000013</c:v>
                </c:pt>
                <c:pt idx="506">
                  <c:v>39277.555560000001</c:v>
                </c:pt>
                <c:pt idx="507">
                  <c:v>39277.5625</c:v>
                </c:pt>
                <c:pt idx="508">
                  <c:v>39277.569439999999</c:v>
                </c:pt>
                <c:pt idx="509">
                  <c:v>39277.576390000002</c:v>
                </c:pt>
                <c:pt idx="510">
                  <c:v>39277.583330000001</c:v>
                </c:pt>
                <c:pt idx="511">
                  <c:v>39277.590280000004</c:v>
                </c:pt>
                <c:pt idx="512">
                  <c:v>39277.597219999996</c:v>
                </c:pt>
                <c:pt idx="513">
                  <c:v>39277.604169999999</c:v>
                </c:pt>
                <c:pt idx="514">
                  <c:v>39277.611109999998</c:v>
                </c:pt>
                <c:pt idx="515">
                  <c:v>39277.618060000001</c:v>
                </c:pt>
                <c:pt idx="516">
                  <c:v>39277.624999999993</c:v>
                </c:pt>
                <c:pt idx="517">
                  <c:v>39277.631939999999</c:v>
                </c:pt>
                <c:pt idx="518">
                  <c:v>39277.638890000002</c:v>
                </c:pt>
                <c:pt idx="519">
                  <c:v>39277.645830000001</c:v>
                </c:pt>
                <c:pt idx="520">
                  <c:v>39277.652780000004</c:v>
                </c:pt>
                <c:pt idx="521">
                  <c:v>39277.659719999996</c:v>
                </c:pt>
                <c:pt idx="522">
                  <c:v>39277.666669999999</c:v>
                </c:pt>
                <c:pt idx="523">
                  <c:v>39277.673609999998</c:v>
                </c:pt>
                <c:pt idx="524">
                  <c:v>39277.680560000001</c:v>
                </c:pt>
                <c:pt idx="525">
                  <c:v>39277.6875</c:v>
                </c:pt>
                <c:pt idx="526">
                  <c:v>39277.694439999999</c:v>
                </c:pt>
                <c:pt idx="527">
                  <c:v>39277.701389999995</c:v>
                </c:pt>
                <c:pt idx="528">
                  <c:v>39277.708330000001</c:v>
                </c:pt>
                <c:pt idx="529">
                  <c:v>39277.715280000004</c:v>
                </c:pt>
                <c:pt idx="530">
                  <c:v>39277.722219999996</c:v>
                </c:pt>
                <c:pt idx="531">
                  <c:v>39277.729169999984</c:v>
                </c:pt>
                <c:pt idx="532">
                  <c:v>39277.736109999998</c:v>
                </c:pt>
                <c:pt idx="533">
                  <c:v>39277.743059999993</c:v>
                </c:pt>
                <c:pt idx="534">
                  <c:v>39277.75</c:v>
                </c:pt>
                <c:pt idx="535">
                  <c:v>39277.756940000007</c:v>
                </c:pt>
                <c:pt idx="536">
                  <c:v>39277.763889999995</c:v>
                </c:pt>
                <c:pt idx="537">
                  <c:v>39277.770830000001</c:v>
                </c:pt>
                <c:pt idx="538">
                  <c:v>39277.777779999997</c:v>
                </c:pt>
                <c:pt idx="539">
                  <c:v>39277.784719999996</c:v>
                </c:pt>
                <c:pt idx="540">
                  <c:v>39277.791669999984</c:v>
                </c:pt>
                <c:pt idx="541">
                  <c:v>39277.798609999998</c:v>
                </c:pt>
                <c:pt idx="542">
                  <c:v>39277.805560000001</c:v>
                </c:pt>
                <c:pt idx="543">
                  <c:v>39277.812500000022</c:v>
                </c:pt>
                <c:pt idx="544">
                  <c:v>39277.819440000007</c:v>
                </c:pt>
                <c:pt idx="545">
                  <c:v>39277.826390000002</c:v>
                </c:pt>
                <c:pt idx="546">
                  <c:v>39277.833330000001</c:v>
                </c:pt>
                <c:pt idx="547">
                  <c:v>39277.840280000011</c:v>
                </c:pt>
                <c:pt idx="548">
                  <c:v>39277.847220000003</c:v>
                </c:pt>
                <c:pt idx="549">
                  <c:v>39277.854170000013</c:v>
                </c:pt>
                <c:pt idx="550">
                  <c:v>39277.861109999998</c:v>
                </c:pt>
                <c:pt idx="551">
                  <c:v>39277.868060000001</c:v>
                </c:pt>
                <c:pt idx="552">
                  <c:v>39277.875</c:v>
                </c:pt>
                <c:pt idx="553">
                  <c:v>39277.881940000007</c:v>
                </c:pt>
                <c:pt idx="554">
                  <c:v>39277.888890000024</c:v>
                </c:pt>
                <c:pt idx="555">
                  <c:v>39277.895830000001</c:v>
                </c:pt>
                <c:pt idx="556">
                  <c:v>39277.902780000004</c:v>
                </c:pt>
                <c:pt idx="557">
                  <c:v>39277.909719999996</c:v>
                </c:pt>
                <c:pt idx="558">
                  <c:v>39277.916670000013</c:v>
                </c:pt>
                <c:pt idx="559">
                  <c:v>39277.923609999998</c:v>
                </c:pt>
                <c:pt idx="560">
                  <c:v>39277.930560000001</c:v>
                </c:pt>
                <c:pt idx="561">
                  <c:v>39277.9375</c:v>
                </c:pt>
                <c:pt idx="562">
                  <c:v>39277.944440000007</c:v>
                </c:pt>
                <c:pt idx="563">
                  <c:v>39277.951390000002</c:v>
                </c:pt>
                <c:pt idx="564">
                  <c:v>39277.958330000023</c:v>
                </c:pt>
                <c:pt idx="565">
                  <c:v>39277.965280000004</c:v>
                </c:pt>
                <c:pt idx="566">
                  <c:v>39277.972220000003</c:v>
                </c:pt>
                <c:pt idx="567">
                  <c:v>39277.979169999999</c:v>
                </c:pt>
                <c:pt idx="568">
                  <c:v>39277.986110000013</c:v>
                </c:pt>
                <c:pt idx="569">
                  <c:v>39277.993059999993</c:v>
                </c:pt>
                <c:pt idx="570">
                  <c:v>39278</c:v>
                </c:pt>
                <c:pt idx="571">
                  <c:v>39278.006940000007</c:v>
                </c:pt>
                <c:pt idx="572">
                  <c:v>39278.013890000002</c:v>
                </c:pt>
                <c:pt idx="573">
                  <c:v>39278.020830000001</c:v>
                </c:pt>
                <c:pt idx="574">
                  <c:v>39278.027779999997</c:v>
                </c:pt>
                <c:pt idx="575">
                  <c:v>39278.034719999996</c:v>
                </c:pt>
                <c:pt idx="576">
                  <c:v>39278.041669999999</c:v>
                </c:pt>
                <c:pt idx="577">
                  <c:v>39278.048610000013</c:v>
                </c:pt>
                <c:pt idx="578">
                  <c:v>39278.055560000001</c:v>
                </c:pt>
                <c:pt idx="579">
                  <c:v>39278.0625</c:v>
                </c:pt>
                <c:pt idx="580">
                  <c:v>39278.069439999999</c:v>
                </c:pt>
                <c:pt idx="581">
                  <c:v>39278.076390000002</c:v>
                </c:pt>
                <c:pt idx="582">
                  <c:v>39278.083330000001</c:v>
                </c:pt>
                <c:pt idx="583">
                  <c:v>39278.090280000004</c:v>
                </c:pt>
                <c:pt idx="584">
                  <c:v>39278.097219999996</c:v>
                </c:pt>
                <c:pt idx="585">
                  <c:v>39278.104169999999</c:v>
                </c:pt>
                <c:pt idx="586">
                  <c:v>39278.111109999998</c:v>
                </c:pt>
                <c:pt idx="587">
                  <c:v>39278.118060000001</c:v>
                </c:pt>
                <c:pt idx="588">
                  <c:v>39278.124999999993</c:v>
                </c:pt>
                <c:pt idx="589">
                  <c:v>39278.131939999999</c:v>
                </c:pt>
                <c:pt idx="590">
                  <c:v>39278.138890000002</c:v>
                </c:pt>
                <c:pt idx="591">
                  <c:v>39278.145830000001</c:v>
                </c:pt>
                <c:pt idx="592">
                  <c:v>39278.152780000004</c:v>
                </c:pt>
                <c:pt idx="593">
                  <c:v>39278.159719999996</c:v>
                </c:pt>
                <c:pt idx="594">
                  <c:v>39278.166669999999</c:v>
                </c:pt>
                <c:pt idx="595">
                  <c:v>39278.173609999998</c:v>
                </c:pt>
                <c:pt idx="596">
                  <c:v>39278.180560000001</c:v>
                </c:pt>
                <c:pt idx="597">
                  <c:v>39278.1875</c:v>
                </c:pt>
                <c:pt idx="598">
                  <c:v>39278.194439999999</c:v>
                </c:pt>
                <c:pt idx="599">
                  <c:v>39278.201389999995</c:v>
                </c:pt>
                <c:pt idx="600">
                  <c:v>39278.208330000001</c:v>
                </c:pt>
                <c:pt idx="601">
                  <c:v>39278.215280000004</c:v>
                </c:pt>
                <c:pt idx="602">
                  <c:v>39278.222219999996</c:v>
                </c:pt>
                <c:pt idx="603">
                  <c:v>39278.229169999984</c:v>
                </c:pt>
                <c:pt idx="604">
                  <c:v>39278.236109999998</c:v>
                </c:pt>
                <c:pt idx="605">
                  <c:v>39278.243059999993</c:v>
                </c:pt>
                <c:pt idx="606">
                  <c:v>39278.25</c:v>
                </c:pt>
                <c:pt idx="607">
                  <c:v>39278.256940000007</c:v>
                </c:pt>
                <c:pt idx="608">
                  <c:v>39278.263889999995</c:v>
                </c:pt>
                <c:pt idx="609">
                  <c:v>39278.270830000001</c:v>
                </c:pt>
                <c:pt idx="610">
                  <c:v>39278.277779999997</c:v>
                </c:pt>
                <c:pt idx="611">
                  <c:v>39278.284719999996</c:v>
                </c:pt>
                <c:pt idx="612">
                  <c:v>39278.291669999984</c:v>
                </c:pt>
                <c:pt idx="613">
                  <c:v>39278.298609999998</c:v>
                </c:pt>
                <c:pt idx="614">
                  <c:v>39278.305560000001</c:v>
                </c:pt>
                <c:pt idx="615">
                  <c:v>39278.312500000022</c:v>
                </c:pt>
                <c:pt idx="616">
                  <c:v>39278.319440000007</c:v>
                </c:pt>
                <c:pt idx="617">
                  <c:v>39278.326390000002</c:v>
                </c:pt>
                <c:pt idx="618">
                  <c:v>39278.333330000001</c:v>
                </c:pt>
                <c:pt idx="619">
                  <c:v>39278.340280000011</c:v>
                </c:pt>
                <c:pt idx="620">
                  <c:v>39278.347220000003</c:v>
                </c:pt>
                <c:pt idx="621">
                  <c:v>39278.354170000013</c:v>
                </c:pt>
                <c:pt idx="622">
                  <c:v>39278.361109999998</c:v>
                </c:pt>
                <c:pt idx="623">
                  <c:v>39278.368060000001</c:v>
                </c:pt>
                <c:pt idx="624">
                  <c:v>39278.375</c:v>
                </c:pt>
                <c:pt idx="625">
                  <c:v>39278.381940000007</c:v>
                </c:pt>
                <c:pt idx="626">
                  <c:v>39278.388890000024</c:v>
                </c:pt>
                <c:pt idx="627">
                  <c:v>39278.395830000001</c:v>
                </c:pt>
                <c:pt idx="628">
                  <c:v>39278.402780000004</c:v>
                </c:pt>
                <c:pt idx="629">
                  <c:v>39278.409719999996</c:v>
                </c:pt>
                <c:pt idx="630">
                  <c:v>39278.416670000013</c:v>
                </c:pt>
                <c:pt idx="631">
                  <c:v>39278.423609999998</c:v>
                </c:pt>
                <c:pt idx="632">
                  <c:v>39278.430560000001</c:v>
                </c:pt>
                <c:pt idx="633">
                  <c:v>39278.4375</c:v>
                </c:pt>
                <c:pt idx="634">
                  <c:v>39278.444440000007</c:v>
                </c:pt>
                <c:pt idx="635">
                  <c:v>39278.451390000002</c:v>
                </c:pt>
                <c:pt idx="636">
                  <c:v>39278.458330000023</c:v>
                </c:pt>
                <c:pt idx="637">
                  <c:v>39278.465280000004</c:v>
                </c:pt>
                <c:pt idx="638">
                  <c:v>39278.472220000003</c:v>
                </c:pt>
                <c:pt idx="639">
                  <c:v>39278.479169999999</c:v>
                </c:pt>
                <c:pt idx="640">
                  <c:v>39278.486110000013</c:v>
                </c:pt>
                <c:pt idx="641">
                  <c:v>39278.493059999993</c:v>
                </c:pt>
                <c:pt idx="642">
                  <c:v>39278.5</c:v>
                </c:pt>
                <c:pt idx="643">
                  <c:v>39278.506940000007</c:v>
                </c:pt>
                <c:pt idx="644">
                  <c:v>39278.513890000002</c:v>
                </c:pt>
                <c:pt idx="645">
                  <c:v>39278.520830000001</c:v>
                </c:pt>
                <c:pt idx="646">
                  <c:v>39278.527779999997</c:v>
                </c:pt>
                <c:pt idx="647">
                  <c:v>39278.534719999996</c:v>
                </c:pt>
                <c:pt idx="648">
                  <c:v>39278.541669999999</c:v>
                </c:pt>
                <c:pt idx="649">
                  <c:v>39278.548610000013</c:v>
                </c:pt>
                <c:pt idx="650">
                  <c:v>39278.555560000001</c:v>
                </c:pt>
                <c:pt idx="651">
                  <c:v>39278.5625</c:v>
                </c:pt>
                <c:pt idx="652">
                  <c:v>39278.569439999999</c:v>
                </c:pt>
                <c:pt idx="653">
                  <c:v>39278.576390000002</c:v>
                </c:pt>
                <c:pt idx="654">
                  <c:v>39278.583330000001</c:v>
                </c:pt>
                <c:pt idx="655">
                  <c:v>39278.590280000004</c:v>
                </c:pt>
                <c:pt idx="656">
                  <c:v>39278.597219999996</c:v>
                </c:pt>
                <c:pt idx="657">
                  <c:v>39278.604169999999</c:v>
                </c:pt>
                <c:pt idx="658">
                  <c:v>39278.611109999998</c:v>
                </c:pt>
                <c:pt idx="659">
                  <c:v>39278.618060000001</c:v>
                </c:pt>
                <c:pt idx="660">
                  <c:v>39278.624999999993</c:v>
                </c:pt>
                <c:pt idx="661">
                  <c:v>39278.631939999999</c:v>
                </c:pt>
                <c:pt idx="662">
                  <c:v>39278.638890000002</c:v>
                </c:pt>
                <c:pt idx="663">
                  <c:v>39278.645830000001</c:v>
                </c:pt>
                <c:pt idx="664">
                  <c:v>39278.652780000004</c:v>
                </c:pt>
                <c:pt idx="665">
                  <c:v>39278.659719999996</c:v>
                </c:pt>
                <c:pt idx="666">
                  <c:v>39278.666669999999</c:v>
                </c:pt>
                <c:pt idx="667">
                  <c:v>39278.673609999998</c:v>
                </c:pt>
                <c:pt idx="668">
                  <c:v>39278.680560000001</c:v>
                </c:pt>
                <c:pt idx="669">
                  <c:v>39278.6875</c:v>
                </c:pt>
                <c:pt idx="670">
                  <c:v>39278.694439999999</c:v>
                </c:pt>
                <c:pt idx="671">
                  <c:v>39278.701389999995</c:v>
                </c:pt>
                <c:pt idx="672">
                  <c:v>39278.708330000001</c:v>
                </c:pt>
                <c:pt idx="673">
                  <c:v>39278.715280000004</c:v>
                </c:pt>
                <c:pt idx="674">
                  <c:v>39278.722219999996</c:v>
                </c:pt>
                <c:pt idx="675">
                  <c:v>39278.729169999984</c:v>
                </c:pt>
                <c:pt idx="676">
                  <c:v>39278.736109999998</c:v>
                </c:pt>
                <c:pt idx="677">
                  <c:v>39278.743059999993</c:v>
                </c:pt>
                <c:pt idx="678">
                  <c:v>39278.75</c:v>
                </c:pt>
                <c:pt idx="679">
                  <c:v>39278.756940000007</c:v>
                </c:pt>
                <c:pt idx="680">
                  <c:v>39278.763889999995</c:v>
                </c:pt>
                <c:pt idx="681">
                  <c:v>39278.770830000001</c:v>
                </c:pt>
                <c:pt idx="682">
                  <c:v>39278.777779999997</c:v>
                </c:pt>
                <c:pt idx="683">
                  <c:v>39278.784719999996</c:v>
                </c:pt>
                <c:pt idx="684">
                  <c:v>39278.791669999984</c:v>
                </c:pt>
                <c:pt idx="685">
                  <c:v>39278.798609999998</c:v>
                </c:pt>
                <c:pt idx="686">
                  <c:v>39278.805560000001</c:v>
                </c:pt>
                <c:pt idx="687">
                  <c:v>39278.812500000022</c:v>
                </c:pt>
                <c:pt idx="688">
                  <c:v>39278.819440000007</c:v>
                </c:pt>
                <c:pt idx="689">
                  <c:v>39278.826390000002</c:v>
                </c:pt>
                <c:pt idx="690">
                  <c:v>39278.833330000001</c:v>
                </c:pt>
                <c:pt idx="691">
                  <c:v>39278.840280000011</c:v>
                </c:pt>
                <c:pt idx="692">
                  <c:v>39278.847220000003</c:v>
                </c:pt>
                <c:pt idx="693">
                  <c:v>39278.854170000013</c:v>
                </c:pt>
                <c:pt idx="694">
                  <c:v>39278.861109999998</c:v>
                </c:pt>
                <c:pt idx="695">
                  <c:v>39278.868060000001</c:v>
                </c:pt>
                <c:pt idx="696">
                  <c:v>39278.875</c:v>
                </c:pt>
                <c:pt idx="697">
                  <c:v>39278.881940000007</c:v>
                </c:pt>
                <c:pt idx="698">
                  <c:v>39278.888890000024</c:v>
                </c:pt>
                <c:pt idx="699">
                  <c:v>39278.895830000001</c:v>
                </c:pt>
                <c:pt idx="700">
                  <c:v>39278.902780000004</c:v>
                </c:pt>
                <c:pt idx="701">
                  <c:v>39278.909719999996</c:v>
                </c:pt>
                <c:pt idx="702">
                  <c:v>39278.916670000013</c:v>
                </c:pt>
                <c:pt idx="703">
                  <c:v>39278.923609999998</c:v>
                </c:pt>
                <c:pt idx="704">
                  <c:v>39278.930560000001</c:v>
                </c:pt>
                <c:pt idx="705">
                  <c:v>39278.9375</c:v>
                </c:pt>
                <c:pt idx="706">
                  <c:v>39278.944440000007</c:v>
                </c:pt>
                <c:pt idx="707">
                  <c:v>39278.951390000002</c:v>
                </c:pt>
                <c:pt idx="708">
                  <c:v>39278.958330000023</c:v>
                </c:pt>
                <c:pt idx="709">
                  <c:v>39278.965280000004</c:v>
                </c:pt>
                <c:pt idx="710">
                  <c:v>39278.972220000003</c:v>
                </c:pt>
                <c:pt idx="711">
                  <c:v>39278.979169999999</c:v>
                </c:pt>
                <c:pt idx="712">
                  <c:v>39278.986110000013</c:v>
                </c:pt>
                <c:pt idx="713">
                  <c:v>39278.993059999993</c:v>
                </c:pt>
                <c:pt idx="714">
                  <c:v>39279</c:v>
                </c:pt>
                <c:pt idx="715">
                  <c:v>39279.006940000007</c:v>
                </c:pt>
                <c:pt idx="716">
                  <c:v>39279.013890000002</c:v>
                </c:pt>
                <c:pt idx="717">
                  <c:v>39279.020830000001</c:v>
                </c:pt>
                <c:pt idx="718">
                  <c:v>39279.027779999997</c:v>
                </c:pt>
                <c:pt idx="719">
                  <c:v>39279.034719999996</c:v>
                </c:pt>
                <c:pt idx="720">
                  <c:v>39279.041669999999</c:v>
                </c:pt>
                <c:pt idx="721">
                  <c:v>39279.048610000013</c:v>
                </c:pt>
                <c:pt idx="722">
                  <c:v>39279.055560000001</c:v>
                </c:pt>
                <c:pt idx="723">
                  <c:v>39279.0625</c:v>
                </c:pt>
                <c:pt idx="724">
                  <c:v>39279.069439999999</c:v>
                </c:pt>
                <c:pt idx="725">
                  <c:v>39279.076390000002</c:v>
                </c:pt>
                <c:pt idx="726">
                  <c:v>39279.083330000001</c:v>
                </c:pt>
                <c:pt idx="727">
                  <c:v>39279.090280000004</c:v>
                </c:pt>
                <c:pt idx="728">
                  <c:v>39279.097219999996</c:v>
                </c:pt>
                <c:pt idx="729">
                  <c:v>39279.104169999999</c:v>
                </c:pt>
                <c:pt idx="730">
                  <c:v>39279.111109999998</c:v>
                </c:pt>
                <c:pt idx="731">
                  <c:v>39279.118060000001</c:v>
                </c:pt>
                <c:pt idx="732">
                  <c:v>39279.124999999993</c:v>
                </c:pt>
                <c:pt idx="733">
                  <c:v>39279.131939999999</c:v>
                </c:pt>
                <c:pt idx="734">
                  <c:v>39279.138890000002</c:v>
                </c:pt>
                <c:pt idx="735">
                  <c:v>39279.145830000001</c:v>
                </c:pt>
                <c:pt idx="736">
                  <c:v>39279.152780000004</c:v>
                </c:pt>
                <c:pt idx="737">
                  <c:v>39279.159719999996</c:v>
                </c:pt>
                <c:pt idx="738">
                  <c:v>39279.166669999999</c:v>
                </c:pt>
                <c:pt idx="739">
                  <c:v>39279.173609999998</c:v>
                </c:pt>
                <c:pt idx="740">
                  <c:v>39279.180560000001</c:v>
                </c:pt>
                <c:pt idx="741">
                  <c:v>39279.1875</c:v>
                </c:pt>
                <c:pt idx="742">
                  <c:v>39279.194439999999</c:v>
                </c:pt>
                <c:pt idx="743">
                  <c:v>39279.201389999995</c:v>
                </c:pt>
                <c:pt idx="744">
                  <c:v>39279.208330000001</c:v>
                </c:pt>
                <c:pt idx="745">
                  <c:v>39279.215280000004</c:v>
                </c:pt>
                <c:pt idx="746">
                  <c:v>39279.222219999996</c:v>
                </c:pt>
                <c:pt idx="747">
                  <c:v>39279.229169999984</c:v>
                </c:pt>
                <c:pt idx="748">
                  <c:v>39279.236109999998</c:v>
                </c:pt>
                <c:pt idx="749">
                  <c:v>39279.243059999993</c:v>
                </c:pt>
                <c:pt idx="750">
                  <c:v>39279.25</c:v>
                </c:pt>
                <c:pt idx="751">
                  <c:v>39279.256940000007</c:v>
                </c:pt>
                <c:pt idx="752">
                  <c:v>39279.263889999995</c:v>
                </c:pt>
                <c:pt idx="753">
                  <c:v>39279.270830000001</c:v>
                </c:pt>
                <c:pt idx="754">
                  <c:v>39279.277779999997</c:v>
                </c:pt>
                <c:pt idx="755">
                  <c:v>39279.284719999996</c:v>
                </c:pt>
                <c:pt idx="756">
                  <c:v>39279.291669999984</c:v>
                </c:pt>
                <c:pt idx="757">
                  <c:v>39279.298609999998</c:v>
                </c:pt>
                <c:pt idx="758">
                  <c:v>39279.305560000001</c:v>
                </c:pt>
                <c:pt idx="759">
                  <c:v>39279.312500000022</c:v>
                </c:pt>
                <c:pt idx="760">
                  <c:v>39279.319440000007</c:v>
                </c:pt>
                <c:pt idx="761">
                  <c:v>39279.326390000002</c:v>
                </c:pt>
                <c:pt idx="762">
                  <c:v>39279.333330000001</c:v>
                </c:pt>
                <c:pt idx="763">
                  <c:v>39279.340280000011</c:v>
                </c:pt>
                <c:pt idx="764">
                  <c:v>39279.347220000003</c:v>
                </c:pt>
                <c:pt idx="765">
                  <c:v>39279.354170000013</c:v>
                </c:pt>
                <c:pt idx="766">
                  <c:v>39279.361109999998</c:v>
                </c:pt>
                <c:pt idx="767">
                  <c:v>39279.368060000001</c:v>
                </c:pt>
                <c:pt idx="768">
                  <c:v>39279.375</c:v>
                </c:pt>
                <c:pt idx="769">
                  <c:v>39279.381940000007</c:v>
                </c:pt>
                <c:pt idx="770">
                  <c:v>39279.388890000024</c:v>
                </c:pt>
                <c:pt idx="771">
                  <c:v>39279.395830000001</c:v>
                </c:pt>
                <c:pt idx="772">
                  <c:v>39279.402780000004</c:v>
                </c:pt>
                <c:pt idx="773">
                  <c:v>39279.409719999996</c:v>
                </c:pt>
                <c:pt idx="774">
                  <c:v>39279.416670000013</c:v>
                </c:pt>
                <c:pt idx="775">
                  <c:v>39279.423609999998</c:v>
                </c:pt>
                <c:pt idx="776">
                  <c:v>39279.430560000001</c:v>
                </c:pt>
                <c:pt idx="777">
                  <c:v>39279.4375</c:v>
                </c:pt>
                <c:pt idx="778">
                  <c:v>39279.444440000007</c:v>
                </c:pt>
                <c:pt idx="779">
                  <c:v>39279.451390000002</c:v>
                </c:pt>
                <c:pt idx="780">
                  <c:v>39279.458330000023</c:v>
                </c:pt>
                <c:pt idx="781">
                  <c:v>39279.465280000004</c:v>
                </c:pt>
                <c:pt idx="782">
                  <c:v>39279.472220000003</c:v>
                </c:pt>
                <c:pt idx="783">
                  <c:v>39279.479169999999</c:v>
                </c:pt>
                <c:pt idx="784">
                  <c:v>39279.486110000013</c:v>
                </c:pt>
                <c:pt idx="785">
                  <c:v>39279.493059999993</c:v>
                </c:pt>
                <c:pt idx="786">
                  <c:v>39279.5</c:v>
                </c:pt>
                <c:pt idx="787">
                  <c:v>39279.506940000007</c:v>
                </c:pt>
                <c:pt idx="788">
                  <c:v>39279.513890000002</c:v>
                </c:pt>
                <c:pt idx="789">
                  <c:v>39279.520830000001</c:v>
                </c:pt>
                <c:pt idx="790">
                  <c:v>39279.527779999997</c:v>
                </c:pt>
                <c:pt idx="791">
                  <c:v>39279.534719999996</c:v>
                </c:pt>
                <c:pt idx="792">
                  <c:v>39279.541669999999</c:v>
                </c:pt>
                <c:pt idx="793">
                  <c:v>39279.548610000013</c:v>
                </c:pt>
                <c:pt idx="794">
                  <c:v>39279.555560000001</c:v>
                </c:pt>
                <c:pt idx="795">
                  <c:v>39279.5625</c:v>
                </c:pt>
                <c:pt idx="796">
                  <c:v>39279.569439999999</c:v>
                </c:pt>
                <c:pt idx="797">
                  <c:v>39279.576390000002</c:v>
                </c:pt>
                <c:pt idx="798">
                  <c:v>39279.583330000001</c:v>
                </c:pt>
                <c:pt idx="799">
                  <c:v>39279.590280000004</c:v>
                </c:pt>
                <c:pt idx="800">
                  <c:v>39279.597219999996</c:v>
                </c:pt>
                <c:pt idx="801">
                  <c:v>39279.604169999999</c:v>
                </c:pt>
                <c:pt idx="802">
                  <c:v>39279.611109999998</c:v>
                </c:pt>
                <c:pt idx="803">
                  <c:v>39279.618060000001</c:v>
                </c:pt>
                <c:pt idx="804">
                  <c:v>39279.624999999993</c:v>
                </c:pt>
                <c:pt idx="805">
                  <c:v>39279.631939999999</c:v>
                </c:pt>
                <c:pt idx="806">
                  <c:v>39279.638890000002</c:v>
                </c:pt>
                <c:pt idx="807">
                  <c:v>39279.645830000001</c:v>
                </c:pt>
                <c:pt idx="808">
                  <c:v>39279.652780000004</c:v>
                </c:pt>
                <c:pt idx="809">
                  <c:v>39279.659719999996</c:v>
                </c:pt>
                <c:pt idx="810">
                  <c:v>39279.666669999999</c:v>
                </c:pt>
                <c:pt idx="811">
                  <c:v>39279.673609999998</c:v>
                </c:pt>
                <c:pt idx="812">
                  <c:v>39279.680560000001</c:v>
                </c:pt>
                <c:pt idx="813">
                  <c:v>39279.6875</c:v>
                </c:pt>
                <c:pt idx="814">
                  <c:v>39279.694439999999</c:v>
                </c:pt>
                <c:pt idx="815">
                  <c:v>39279.701389999995</c:v>
                </c:pt>
                <c:pt idx="816">
                  <c:v>39279.708330000001</c:v>
                </c:pt>
                <c:pt idx="817">
                  <c:v>39279.715280000004</c:v>
                </c:pt>
                <c:pt idx="818">
                  <c:v>39279.722219999996</c:v>
                </c:pt>
                <c:pt idx="819">
                  <c:v>39279.729169999984</c:v>
                </c:pt>
                <c:pt idx="820">
                  <c:v>39279.736109999998</c:v>
                </c:pt>
                <c:pt idx="821">
                  <c:v>39279.743059999993</c:v>
                </c:pt>
                <c:pt idx="822">
                  <c:v>39279.75</c:v>
                </c:pt>
                <c:pt idx="823">
                  <c:v>39279.756940000007</c:v>
                </c:pt>
                <c:pt idx="824">
                  <c:v>39279.763889999995</c:v>
                </c:pt>
                <c:pt idx="825">
                  <c:v>39279.770830000001</c:v>
                </c:pt>
                <c:pt idx="826">
                  <c:v>39279.777779999997</c:v>
                </c:pt>
                <c:pt idx="827">
                  <c:v>39279.784719999996</c:v>
                </c:pt>
                <c:pt idx="828">
                  <c:v>39279.791669999984</c:v>
                </c:pt>
                <c:pt idx="829">
                  <c:v>39279.798609999998</c:v>
                </c:pt>
                <c:pt idx="830">
                  <c:v>39279.805560000001</c:v>
                </c:pt>
                <c:pt idx="831">
                  <c:v>39279.812500000022</c:v>
                </c:pt>
                <c:pt idx="832">
                  <c:v>39279.819440000007</c:v>
                </c:pt>
                <c:pt idx="833">
                  <c:v>39279.826390000002</c:v>
                </c:pt>
                <c:pt idx="834">
                  <c:v>39279.833330000001</c:v>
                </c:pt>
                <c:pt idx="835">
                  <c:v>39279.840280000011</c:v>
                </c:pt>
                <c:pt idx="836">
                  <c:v>39279.847220000003</c:v>
                </c:pt>
                <c:pt idx="837">
                  <c:v>39279.854170000013</c:v>
                </c:pt>
                <c:pt idx="838">
                  <c:v>39279.861109999998</c:v>
                </c:pt>
                <c:pt idx="839">
                  <c:v>39279.868060000001</c:v>
                </c:pt>
                <c:pt idx="840">
                  <c:v>39279.875</c:v>
                </c:pt>
                <c:pt idx="841">
                  <c:v>39279.881940000007</c:v>
                </c:pt>
                <c:pt idx="842">
                  <c:v>39279.888890000024</c:v>
                </c:pt>
                <c:pt idx="843">
                  <c:v>39279.895830000001</c:v>
                </c:pt>
                <c:pt idx="844">
                  <c:v>39279.902780000004</c:v>
                </c:pt>
                <c:pt idx="845">
                  <c:v>39279.909719999996</c:v>
                </c:pt>
                <c:pt idx="846">
                  <c:v>39279.916670000013</c:v>
                </c:pt>
                <c:pt idx="847">
                  <c:v>39279.923609999998</c:v>
                </c:pt>
                <c:pt idx="848">
                  <c:v>39279.930560000001</c:v>
                </c:pt>
                <c:pt idx="849">
                  <c:v>39279.9375</c:v>
                </c:pt>
                <c:pt idx="850">
                  <c:v>39279.944440000007</c:v>
                </c:pt>
                <c:pt idx="851">
                  <c:v>39279.951390000002</c:v>
                </c:pt>
                <c:pt idx="852">
                  <c:v>39279.958330000023</c:v>
                </c:pt>
                <c:pt idx="853">
                  <c:v>39279.965280000004</c:v>
                </c:pt>
                <c:pt idx="854">
                  <c:v>39279.972220000003</c:v>
                </c:pt>
                <c:pt idx="855">
                  <c:v>39279.979169999999</c:v>
                </c:pt>
                <c:pt idx="856">
                  <c:v>39279.986110000013</c:v>
                </c:pt>
                <c:pt idx="857">
                  <c:v>39279.993059999993</c:v>
                </c:pt>
                <c:pt idx="858">
                  <c:v>39280</c:v>
                </c:pt>
                <c:pt idx="859">
                  <c:v>39280.006940000007</c:v>
                </c:pt>
                <c:pt idx="860">
                  <c:v>39280.013890000002</c:v>
                </c:pt>
                <c:pt idx="861">
                  <c:v>39280.020830000001</c:v>
                </c:pt>
                <c:pt idx="862">
                  <c:v>39280.027779999997</c:v>
                </c:pt>
                <c:pt idx="863">
                  <c:v>39280.034719999996</c:v>
                </c:pt>
                <c:pt idx="864">
                  <c:v>39280.041669999999</c:v>
                </c:pt>
                <c:pt idx="865">
                  <c:v>39280.048610000013</c:v>
                </c:pt>
                <c:pt idx="866">
                  <c:v>39280.055560000001</c:v>
                </c:pt>
                <c:pt idx="867">
                  <c:v>39280.0625</c:v>
                </c:pt>
                <c:pt idx="868">
                  <c:v>39280.069439999999</c:v>
                </c:pt>
                <c:pt idx="869">
                  <c:v>39280.076390000002</c:v>
                </c:pt>
                <c:pt idx="870">
                  <c:v>39280.083330000001</c:v>
                </c:pt>
                <c:pt idx="871">
                  <c:v>39280.090280000004</c:v>
                </c:pt>
                <c:pt idx="872">
                  <c:v>39280.097219999996</c:v>
                </c:pt>
                <c:pt idx="873">
                  <c:v>39280.104169999999</c:v>
                </c:pt>
                <c:pt idx="874">
                  <c:v>39280.111109999998</c:v>
                </c:pt>
                <c:pt idx="875">
                  <c:v>39280.118060000001</c:v>
                </c:pt>
                <c:pt idx="876">
                  <c:v>39280.124999999993</c:v>
                </c:pt>
                <c:pt idx="877">
                  <c:v>39280.131939999999</c:v>
                </c:pt>
                <c:pt idx="878">
                  <c:v>39280.138890000002</c:v>
                </c:pt>
                <c:pt idx="879">
                  <c:v>39280.145830000001</c:v>
                </c:pt>
                <c:pt idx="880">
                  <c:v>39280.152780000004</c:v>
                </c:pt>
                <c:pt idx="881">
                  <c:v>39280.159719999996</c:v>
                </c:pt>
                <c:pt idx="882">
                  <c:v>39280.166669999999</c:v>
                </c:pt>
                <c:pt idx="883">
                  <c:v>39280.173609999998</c:v>
                </c:pt>
                <c:pt idx="884">
                  <c:v>39280.180560000001</c:v>
                </c:pt>
                <c:pt idx="885">
                  <c:v>39280.1875</c:v>
                </c:pt>
                <c:pt idx="886">
                  <c:v>39280.194439999999</c:v>
                </c:pt>
                <c:pt idx="887">
                  <c:v>39280.201389999995</c:v>
                </c:pt>
                <c:pt idx="888">
                  <c:v>39280.208330000001</c:v>
                </c:pt>
                <c:pt idx="889">
                  <c:v>39280.215280000004</c:v>
                </c:pt>
                <c:pt idx="890">
                  <c:v>39280.222219999996</c:v>
                </c:pt>
                <c:pt idx="891">
                  <c:v>39280.229169999984</c:v>
                </c:pt>
                <c:pt idx="892">
                  <c:v>39280.236109999998</c:v>
                </c:pt>
                <c:pt idx="893">
                  <c:v>39280.243059999993</c:v>
                </c:pt>
                <c:pt idx="894">
                  <c:v>39280.25</c:v>
                </c:pt>
                <c:pt idx="895">
                  <c:v>39280.256940000007</c:v>
                </c:pt>
                <c:pt idx="896">
                  <c:v>39280.263889999995</c:v>
                </c:pt>
                <c:pt idx="897">
                  <c:v>39280.270830000001</c:v>
                </c:pt>
                <c:pt idx="898">
                  <c:v>39280.277779999997</c:v>
                </c:pt>
                <c:pt idx="899">
                  <c:v>39280.284719999996</c:v>
                </c:pt>
                <c:pt idx="900">
                  <c:v>39280.291669999984</c:v>
                </c:pt>
                <c:pt idx="901">
                  <c:v>39280.298609999998</c:v>
                </c:pt>
                <c:pt idx="902">
                  <c:v>39280.305560000001</c:v>
                </c:pt>
                <c:pt idx="903">
                  <c:v>39280.312500000022</c:v>
                </c:pt>
                <c:pt idx="904">
                  <c:v>39280.319440000007</c:v>
                </c:pt>
                <c:pt idx="905">
                  <c:v>39280.326390000002</c:v>
                </c:pt>
                <c:pt idx="906">
                  <c:v>39280.333330000001</c:v>
                </c:pt>
                <c:pt idx="907">
                  <c:v>39280.340280000011</c:v>
                </c:pt>
                <c:pt idx="908">
                  <c:v>39280.347220000003</c:v>
                </c:pt>
                <c:pt idx="909">
                  <c:v>39280.354170000013</c:v>
                </c:pt>
                <c:pt idx="910">
                  <c:v>39280.361109999998</c:v>
                </c:pt>
                <c:pt idx="911">
                  <c:v>39280.368060000001</c:v>
                </c:pt>
                <c:pt idx="912">
                  <c:v>39280.375</c:v>
                </c:pt>
                <c:pt idx="913">
                  <c:v>39280.381940000007</c:v>
                </c:pt>
                <c:pt idx="914">
                  <c:v>39280.388890000024</c:v>
                </c:pt>
                <c:pt idx="915">
                  <c:v>39280.395830000001</c:v>
                </c:pt>
                <c:pt idx="916">
                  <c:v>39280.402780000004</c:v>
                </c:pt>
                <c:pt idx="917">
                  <c:v>39280.409719999996</c:v>
                </c:pt>
                <c:pt idx="918">
                  <c:v>39280.416670000013</c:v>
                </c:pt>
                <c:pt idx="919">
                  <c:v>39280.423609999998</c:v>
                </c:pt>
                <c:pt idx="920">
                  <c:v>39280.430560000001</c:v>
                </c:pt>
                <c:pt idx="921">
                  <c:v>39280.4375</c:v>
                </c:pt>
                <c:pt idx="922">
                  <c:v>39280.444440000007</c:v>
                </c:pt>
                <c:pt idx="923">
                  <c:v>39280.451390000002</c:v>
                </c:pt>
                <c:pt idx="924">
                  <c:v>39280.458330000023</c:v>
                </c:pt>
                <c:pt idx="925">
                  <c:v>39280.465280000004</c:v>
                </c:pt>
                <c:pt idx="926">
                  <c:v>39280.472220000003</c:v>
                </c:pt>
                <c:pt idx="927">
                  <c:v>39280.479169999999</c:v>
                </c:pt>
                <c:pt idx="928">
                  <c:v>39280.486110000013</c:v>
                </c:pt>
                <c:pt idx="929">
                  <c:v>39280.493059999993</c:v>
                </c:pt>
                <c:pt idx="930">
                  <c:v>39280.5</c:v>
                </c:pt>
                <c:pt idx="931">
                  <c:v>39280.506940000007</c:v>
                </c:pt>
                <c:pt idx="932">
                  <c:v>39280.513890000002</c:v>
                </c:pt>
                <c:pt idx="933">
                  <c:v>39280.520830000001</c:v>
                </c:pt>
                <c:pt idx="934">
                  <c:v>39280.527779999997</c:v>
                </c:pt>
                <c:pt idx="935">
                  <c:v>39280.534719999996</c:v>
                </c:pt>
                <c:pt idx="936">
                  <c:v>39280.541669999999</c:v>
                </c:pt>
                <c:pt idx="937">
                  <c:v>39280.548610000013</c:v>
                </c:pt>
                <c:pt idx="938">
                  <c:v>39280.555560000001</c:v>
                </c:pt>
                <c:pt idx="939">
                  <c:v>39280.5625</c:v>
                </c:pt>
                <c:pt idx="940">
                  <c:v>39280.569439999999</c:v>
                </c:pt>
                <c:pt idx="941">
                  <c:v>39280.576390000002</c:v>
                </c:pt>
                <c:pt idx="942">
                  <c:v>39280.583330000001</c:v>
                </c:pt>
                <c:pt idx="943">
                  <c:v>39280.590280000004</c:v>
                </c:pt>
                <c:pt idx="944">
                  <c:v>39280.597219999996</c:v>
                </c:pt>
                <c:pt idx="945">
                  <c:v>39280.604169999999</c:v>
                </c:pt>
                <c:pt idx="946">
                  <c:v>39280.611109999998</c:v>
                </c:pt>
                <c:pt idx="947">
                  <c:v>39280.618060000001</c:v>
                </c:pt>
                <c:pt idx="948">
                  <c:v>39280.624999999993</c:v>
                </c:pt>
                <c:pt idx="949">
                  <c:v>39280.631939999999</c:v>
                </c:pt>
                <c:pt idx="950">
                  <c:v>39280.638890000002</c:v>
                </c:pt>
                <c:pt idx="951">
                  <c:v>39280.645830000001</c:v>
                </c:pt>
                <c:pt idx="952">
                  <c:v>39280.652780000004</c:v>
                </c:pt>
                <c:pt idx="953">
                  <c:v>39280.659719999996</c:v>
                </c:pt>
                <c:pt idx="954">
                  <c:v>39280.666669999999</c:v>
                </c:pt>
                <c:pt idx="955">
                  <c:v>39280.673609999998</c:v>
                </c:pt>
                <c:pt idx="956">
                  <c:v>39280.680560000001</c:v>
                </c:pt>
                <c:pt idx="957">
                  <c:v>39280.6875</c:v>
                </c:pt>
                <c:pt idx="958">
                  <c:v>39280.694439999999</c:v>
                </c:pt>
                <c:pt idx="959">
                  <c:v>39280.701389999995</c:v>
                </c:pt>
                <c:pt idx="960">
                  <c:v>39280.708330000001</c:v>
                </c:pt>
                <c:pt idx="961">
                  <c:v>39280.715280000004</c:v>
                </c:pt>
                <c:pt idx="962">
                  <c:v>39280.722219999996</c:v>
                </c:pt>
                <c:pt idx="963">
                  <c:v>39280.729169999984</c:v>
                </c:pt>
                <c:pt idx="964">
                  <c:v>39280.736109999998</c:v>
                </c:pt>
                <c:pt idx="965">
                  <c:v>39280.743059999993</c:v>
                </c:pt>
                <c:pt idx="966">
                  <c:v>39280.75</c:v>
                </c:pt>
                <c:pt idx="967">
                  <c:v>39280.756940000007</c:v>
                </c:pt>
                <c:pt idx="968">
                  <c:v>39280.763889999995</c:v>
                </c:pt>
                <c:pt idx="969">
                  <c:v>39280.770830000001</c:v>
                </c:pt>
                <c:pt idx="970">
                  <c:v>39280.777779999997</c:v>
                </c:pt>
                <c:pt idx="971">
                  <c:v>39280.784719999996</c:v>
                </c:pt>
                <c:pt idx="972">
                  <c:v>39280.791669999984</c:v>
                </c:pt>
                <c:pt idx="973">
                  <c:v>39280.798609999998</c:v>
                </c:pt>
                <c:pt idx="974">
                  <c:v>39280.805560000001</c:v>
                </c:pt>
                <c:pt idx="975">
                  <c:v>39280.812500000022</c:v>
                </c:pt>
                <c:pt idx="976">
                  <c:v>39280.819440000007</c:v>
                </c:pt>
                <c:pt idx="977">
                  <c:v>39280.826390000002</c:v>
                </c:pt>
                <c:pt idx="978">
                  <c:v>39280.833330000001</c:v>
                </c:pt>
                <c:pt idx="979">
                  <c:v>39280.840280000011</c:v>
                </c:pt>
                <c:pt idx="980">
                  <c:v>39280.847220000003</c:v>
                </c:pt>
                <c:pt idx="981">
                  <c:v>39280.854170000013</c:v>
                </c:pt>
                <c:pt idx="982">
                  <c:v>39280.861109999998</c:v>
                </c:pt>
                <c:pt idx="983">
                  <c:v>39280.868060000001</c:v>
                </c:pt>
                <c:pt idx="984">
                  <c:v>39280.875</c:v>
                </c:pt>
                <c:pt idx="985">
                  <c:v>39280.881940000007</c:v>
                </c:pt>
                <c:pt idx="986">
                  <c:v>39280.888890000024</c:v>
                </c:pt>
                <c:pt idx="987">
                  <c:v>39280.895830000001</c:v>
                </c:pt>
                <c:pt idx="988">
                  <c:v>39280.902780000004</c:v>
                </c:pt>
                <c:pt idx="989">
                  <c:v>39280.909719999996</c:v>
                </c:pt>
                <c:pt idx="990">
                  <c:v>39280.916670000013</c:v>
                </c:pt>
                <c:pt idx="991">
                  <c:v>39280.923609999998</c:v>
                </c:pt>
                <c:pt idx="992">
                  <c:v>39280.930560000001</c:v>
                </c:pt>
                <c:pt idx="993">
                  <c:v>39280.9375</c:v>
                </c:pt>
                <c:pt idx="994">
                  <c:v>39280.944440000007</c:v>
                </c:pt>
                <c:pt idx="995">
                  <c:v>39280.951390000002</c:v>
                </c:pt>
                <c:pt idx="996">
                  <c:v>39280.958330000023</c:v>
                </c:pt>
                <c:pt idx="997">
                  <c:v>39280.965280000004</c:v>
                </c:pt>
                <c:pt idx="998">
                  <c:v>39280.972220000003</c:v>
                </c:pt>
                <c:pt idx="999">
                  <c:v>39280.979169999999</c:v>
                </c:pt>
                <c:pt idx="1000">
                  <c:v>39280.986110000013</c:v>
                </c:pt>
                <c:pt idx="1001">
                  <c:v>39280.993059999993</c:v>
                </c:pt>
                <c:pt idx="1002">
                  <c:v>39281</c:v>
                </c:pt>
                <c:pt idx="1003">
                  <c:v>39281.006940000007</c:v>
                </c:pt>
                <c:pt idx="1004">
                  <c:v>39281.013890000002</c:v>
                </c:pt>
                <c:pt idx="1005">
                  <c:v>39281.020830000001</c:v>
                </c:pt>
                <c:pt idx="1006">
                  <c:v>39281.027779999997</c:v>
                </c:pt>
                <c:pt idx="1007">
                  <c:v>39281.034719999996</c:v>
                </c:pt>
                <c:pt idx="1008">
                  <c:v>39281.041669999999</c:v>
                </c:pt>
                <c:pt idx="1009">
                  <c:v>39281.048610000013</c:v>
                </c:pt>
                <c:pt idx="1010">
                  <c:v>39281.055560000001</c:v>
                </c:pt>
                <c:pt idx="1011">
                  <c:v>39281.0625</c:v>
                </c:pt>
                <c:pt idx="1012">
                  <c:v>39281.069439999999</c:v>
                </c:pt>
                <c:pt idx="1013">
                  <c:v>39281.076390000002</c:v>
                </c:pt>
                <c:pt idx="1014">
                  <c:v>39281.083330000001</c:v>
                </c:pt>
                <c:pt idx="1015">
                  <c:v>39281.090280000004</c:v>
                </c:pt>
                <c:pt idx="1016">
                  <c:v>39281.097219999996</c:v>
                </c:pt>
                <c:pt idx="1017">
                  <c:v>39281.104169999999</c:v>
                </c:pt>
                <c:pt idx="1018">
                  <c:v>39281.111109999998</c:v>
                </c:pt>
                <c:pt idx="1019">
                  <c:v>39281.118060000001</c:v>
                </c:pt>
                <c:pt idx="1020">
                  <c:v>39281.124999999993</c:v>
                </c:pt>
                <c:pt idx="1021">
                  <c:v>39281.131939999999</c:v>
                </c:pt>
                <c:pt idx="1022">
                  <c:v>39281.138890000002</c:v>
                </c:pt>
                <c:pt idx="1023">
                  <c:v>39281.145830000001</c:v>
                </c:pt>
                <c:pt idx="1024">
                  <c:v>39281.152780000004</c:v>
                </c:pt>
                <c:pt idx="1025">
                  <c:v>39281.159719999996</c:v>
                </c:pt>
                <c:pt idx="1026">
                  <c:v>39281.166669999999</c:v>
                </c:pt>
                <c:pt idx="1027">
                  <c:v>39281.173609999998</c:v>
                </c:pt>
                <c:pt idx="1028">
                  <c:v>39281.180560000001</c:v>
                </c:pt>
                <c:pt idx="1029">
                  <c:v>39281.1875</c:v>
                </c:pt>
                <c:pt idx="1030">
                  <c:v>39281.194439999999</c:v>
                </c:pt>
                <c:pt idx="1031">
                  <c:v>39281.201389999995</c:v>
                </c:pt>
                <c:pt idx="1032">
                  <c:v>39281.208330000001</c:v>
                </c:pt>
                <c:pt idx="1033">
                  <c:v>39281.215280000004</c:v>
                </c:pt>
                <c:pt idx="1034">
                  <c:v>39281.222219999996</c:v>
                </c:pt>
                <c:pt idx="1035">
                  <c:v>39281.229169999984</c:v>
                </c:pt>
                <c:pt idx="1036">
                  <c:v>39281.236109999998</c:v>
                </c:pt>
                <c:pt idx="1037">
                  <c:v>39281.243059999993</c:v>
                </c:pt>
                <c:pt idx="1038">
                  <c:v>39281.25</c:v>
                </c:pt>
                <c:pt idx="1039">
                  <c:v>39281.256940000007</c:v>
                </c:pt>
                <c:pt idx="1040">
                  <c:v>39281.263889999995</c:v>
                </c:pt>
                <c:pt idx="1041">
                  <c:v>39281.270830000001</c:v>
                </c:pt>
                <c:pt idx="1042">
                  <c:v>39281.277779999997</c:v>
                </c:pt>
                <c:pt idx="1043">
                  <c:v>39281.284719999996</c:v>
                </c:pt>
                <c:pt idx="1044">
                  <c:v>39281.291669999984</c:v>
                </c:pt>
                <c:pt idx="1045">
                  <c:v>39281.298609999998</c:v>
                </c:pt>
                <c:pt idx="1046">
                  <c:v>39281.305560000001</c:v>
                </c:pt>
                <c:pt idx="1047">
                  <c:v>39281.312500000022</c:v>
                </c:pt>
                <c:pt idx="1048">
                  <c:v>39281.319440000007</c:v>
                </c:pt>
                <c:pt idx="1049">
                  <c:v>39281.326390000002</c:v>
                </c:pt>
                <c:pt idx="1050">
                  <c:v>39281.333330000001</c:v>
                </c:pt>
                <c:pt idx="1051">
                  <c:v>39281.340280000011</c:v>
                </c:pt>
                <c:pt idx="1052">
                  <c:v>39281.347220000003</c:v>
                </c:pt>
                <c:pt idx="1053">
                  <c:v>39281.354170000013</c:v>
                </c:pt>
                <c:pt idx="1054">
                  <c:v>39281.361109999998</c:v>
                </c:pt>
                <c:pt idx="1055">
                  <c:v>39281.368060000001</c:v>
                </c:pt>
                <c:pt idx="1056">
                  <c:v>39281.375</c:v>
                </c:pt>
                <c:pt idx="1057">
                  <c:v>39281.381940000007</c:v>
                </c:pt>
                <c:pt idx="1058">
                  <c:v>39281.388890000024</c:v>
                </c:pt>
                <c:pt idx="1059">
                  <c:v>39281.395830000001</c:v>
                </c:pt>
                <c:pt idx="1060">
                  <c:v>39281.402780000004</c:v>
                </c:pt>
                <c:pt idx="1061">
                  <c:v>39281.409719999996</c:v>
                </c:pt>
                <c:pt idx="1062">
                  <c:v>39281.416670000013</c:v>
                </c:pt>
                <c:pt idx="1063">
                  <c:v>39281.423609999998</c:v>
                </c:pt>
                <c:pt idx="1064">
                  <c:v>39281.430560000001</c:v>
                </c:pt>
                <c:pt idx="1065">
                  <c:v>39281.4375</c:v>
                </c:pt>
                <c:pt idx="1066">
                  <c:v>39281.444440000007</c:v>
                </c:pt>
                <c:pt idx="1067">
                  <c:v>39281.451390000002</c:v>
                </c:pt>
                <c:pt idx="1068">
                  <c:v>39281.458330000023</c:v>
                </c:pt>
                <c:pt idx="1069">
                  <c:v>39281.465280000004</c:v>
                </c:pt>
                <c:pt idx="1070">
                  <c:v>39281.472220000003</c:v>
                </c:pt>
                <c:pt idx="1071">
                  <c:v>39281.479169999999</c:v>
                </c:pt>
                <c:pt idx="1072">
                  <c:v>39281.486110000013</c:v>
                </c:pt>
                <c:pt idx="1073">
                  <c:v>39281.493059999993</c:v>
                </c:pt>
                <c:pt idx="1074">
                  <c:v>39281.5</c:v>
                </c:pt>
                <c:pt idx="1075">
                  <c:v>39281.506940000007</c:v>
                </c:pt>
                <c:pt idx="1076">
                  <c:v>39281.513890000002</c:v>
                </c:pt>
                <c:pt idx="1077">
                  <c:v>39281.520830000001</c:v>
                </c:pt>
                <c:pt idx="1078">
                  <c:v>39281.527779999997</c:v>
                </c:pt>
                <c:pt idx="1079">
                  <c:v>39281.534719999996</c:v>
                </c:pt>
                <c:pt idx="1080">
                  <c:v>39281.541669999999</c:v>
                </c:pt>
                <c:pt idx="1081">
                  <c:v>39281.548610000013</c:v>
                </c:pt>
                <c:pt idx="1082">
                  <c:v>39281.555560000001</c:v>
                </c:pt>
                <c:pt idx="1083">
                  <c:v>39281.5625</c:v>
                </c:pt>
                <c:pt idx="1084">
                  <c:v>39281.569439999999</c:v>
                </c:pt>
                <c:pt idx="1085">
                  <c:v>39281.576390000002</c:v>
                </c:pt>
                <c:pt idx="1086">
                  <c:v>39281.583330000001</c:v>
                </c:pt>
                <c:pt idx="1087">
                  <c:v>39281.590280000004</c:v>
                </c:pt>
                <c:pt idx="1088">
                  <c:v>39281.597219999996</c:v>
                </c:pt>
                <c:pt idx="1089">
                  <c:v>39281.604169999999</c:v>
                </c:pt>
                <c:pt idx="1090">
                  <c:v>39281.611109999998</c:v>
                </c:pt>
                <c:pt idx="1091">
                  <c:v>39281.618060000001</c:v>
                </c:pt>
                <c:pt idx="1092">
                  <c:v>39281.624999999993</c:v>
                </c:pt>
                <c:pt idx="1093">
                  <c:v>39281.631939999999</c:v>
                </c:pt>
                <c:pt idx="1094">
                  <c:v>39281.638890000002</c:v>
                </c:pt>
                <c:pt idx="1095">
                  <c:v>39281.645830000001</c:v>
                </c:pt>
                <c:pt idx="1096">
                  <c:v>39281.652780000004</c:v>
                </c:pt>
                <c:pt idx="1097">
                  <c:v>39281.659719999996</c:v>
                </c:pt>
                <c:pt idx="1098">
                  <c:v>39281.666669999999</c:v>
                </c:pt>
                <c:pt idx="1099">
                  <c:v>39281.673609999998</c:v>
                </c:pt>
                <c:pt idx="1100">
                  <c:v>39281.680560000001</c:v>
                </c:pt>
                <c:pt idx="1101">
                  <c:v>39281.6875</c:v>
                </c:pt>
                <c:pt idx="1102">
                  <c:v>39281.694439999999</c:v>
                </c:pt>
                <c:pt idx="1103">
                  <c:v>39281.701389999995</c:v>
                </c:pt>
                <c:pt idx="1104">
                  <c:v>39281.708330000001</c:v>
                </c:pt>
                <c:pt idx="1105">
                  <c:v>39281.715280000004</c:v>
                </c:pt>
                <c:pt idx="1106">
                  <c:v>39281.722219999996</c:v>
                </c:pt>
                <c:pt idx="1107">
                  <c:v>39281.729169999984</c:v>
                </c:pt>
                <c:pt idx="1108">
                  <c:v>39281.736109999998</c:v>
                </c:pt>
                <c:pt idx="1109">
                  <c:v>39281.743059999993</c:v>
                </c:pt>
                <c:pt idx="1110">
                  <c:v>39281.75</c:v>
                </c:pt>
                <c:pt idx="1111">
                  <c:v>39281.756940000007</c:v>
                </c:pt>
                <c:pt idx="1112">
                  <c:v>39281.763889999995</c:v>
                </c:pt>
                <c:pt idx="1113">
                  <c:v>39281.770830000001</c:v>
                </c:pt>
                <c:pt idx="1114">
                  <c:v>39281.777779999997</c:v>
                </c:pt>
                <c:pt idx="1115">
                  <c:v>39281.784719999996</c:v>
                </c:pt>
                <c:pt idx="1116">
                  <c:v>39281.791669999984</c:v>
                </c:pt>
                <c:pt idx="1117">
                  <c:v>39281.798609999998</c:v>
                </c:pt>
                <c:pt idx="1118">
                  <c:v>39281.805560000001</c:v>
                </c:pt>
                <c:pt idx="1119">
                  <c:v>39281.812500000022</c:v>
                </c:pt>
                <c:pt idx="1120">
                  <c:v>39281.819440000007</c:v>
                </c:pt>
                <c:pt idx="1121">
                  <c:v>39281.826390000002</c:v>
                </c:pt>
                <c:pt idx="1122">
                  <c:v>39281.833330000001</c:v>
                </c:pt>
                <c:pt idx="1123">
                  <c:v>39281.840280000011</c:v>
                </c:pt>
                <c:pt idx="1124">
                  <c:v>39281.847220000003</c:v>
                </c:pt>
                <c:pt idx="1125">
                  <c:v>39281.854170000013</c:v>
                </c:pt>
                <c:pt idx="1126">
                  <c:v>39281.861109999998</c:v>
                </c:pt>
                <c:pt idx="1127">
                  <c:v>39281.868060000001</c:v>
                </c:pt>
                <c:pt idx="1128">
                  <c:v>39281.875</c:v>
                </c:pt>
                <c:pt idx="1129">
                  <c:v>39281.881940000007</c:v>
                </c:pt>
                <c:pt idx="1130">
                  <c:v>39281.888890000024</c:v>
                </c:pt>
                <c:pt idx="1131">
                  <c:v>39281.895830000001</c:v>
                </c:pt>
                <c:pt idx="1132">
                  <c:v>39281.902780000004</c:v>
                </c:pt>
                <c:pt idx="1133">
                  <c:v>39281.909719999996</c:v>
                </c:pt>
                <c:pt idx="1134">
                  <c:v>39281.916670000013</c:v>
                </c:pt>
                <c:pt idx="1135">
                  <c:v>39281.923609999998</c:v>
                </c:pt>
                <c:pt idx="1136">
                  <c:v>39281.930560000001</c:v>
                </c:pt>
                <c:pt idx="1137">
                  <c:v>39281.9375</c:v>
                </c:pt>
                <c:pt idx="1138">
                  <c:v>39281.944440000007</c:v>
                </c:pt>
                <c:pt idx="1139">
                  <c:v>39281.951390000002</c:v>
                </c:pt>
                <c:pt idx="1140">
                  <c:v>39281.958330000023</c:v>
                </c:pt>
                <c:pt idx="1141">
                  <c:v>39281.965280000004</c:v>
                </c:pt>
                <c:pt idx="1142">
                  <c:v>39281.972220000003</c:v>
                </c:pt>
                <c:pt idx="1143">
                  <c:v>39281.979169999999</c:v>
                </c:pt>
                <c:pt idx="1144">
                  <c:v>39281.986110000013</c:v>
                </c:pt>
                <c:pt idx="1145">
                  <c:v>39281.993059999993</c:v>
                </c:pt>
                <c:pt idx="1146">
                  <c:v>39282</c:v>
                </c:pt>
                <c:pt idx="1147">
                  <c:v>39282.006940000007</c:v>
                </c:pt>
                <c:pt idx="1148">
                  <c:v>39282.013890000002</c:v>
                </c:pt>
                <c:pt idx="1149">
                  <c:v>39282.020830000001</c:v>
                </c:pt>
                <c:pt idx="1150">
                  <c:v>39282.027779999997</c:v>
                </c:pt>
                <c:pt idx="1151">
                  <c:v>39282.034719999996</c:v>
                </c:pt>
                <c:pt idx="1152">
                  <c:v>39282.041669999999</c:v>
                </c:pt>
                <c:pt idx="1153">
                  <c:v>39282.048610000013</c:v>
                </c:pt>
                <c:pt idx="1154">
                  <c:v>39282.055560000001</c:v>
                </c:pt>
                <c:pt idx="1155">
                  <c:v>39282.0625</c:v>
                </c:pt>
                <c:pt idx="1156">
                  <c:v>39282.069439999999</c:v>
                </c:pt>
                <c:pt idx="1157">
                  <c:v>39282.076390000002</c:v>
                </c:pt>
                <c:pt idx="1158">
                  <c:v>39282.083330000001</c:v>
                </c:pt>
                <c:pt idx="1159">
                  <c:v>39282.090280000004</c:v>
                </c:pt>
                <c:pt idx="1160">
                  <c:v>39282.097219999996</c:v>
                </c:pt>
                <c:pt idx="1161">
                  <c:v>39282.104169999999</c:v>
                </c:pt>
                <c:pt idx="1162">
                  <c:v>39282.111109999998</c:v>
                </c:pt>
                <c:pt idx="1163">
                  <c:v>39282.118060000001</c:v>
                </c:pt>
                <c:pt idx="1164">
                  <c:v>39282.124999999993</c:v>
                </c:pt>
                <c:pt idx="1165">
                  <c:v>39282.131939999999</c:v>
                </c:pt>
                <c:pt idx="1166">
                  <c:v>39282.138890000002</c:v>
                </c:pt>
                <c:pt idx="1167">
                  <c:v>39282.145830000001</c:v>
                </c:pt>
                <c:pt idx="1168">
                  <c:v>39282.152780000004</c:v>
                </c:pt>
                <c:pt idx="1169">
                  <c:v>39282.159719999996</c:v>
                </c:pt>
                <c:pt idx="1170">
                  <c:v>39282.166669999999</c:v>
                </c:pt>
                <c:pt idx="1171">
                  <c:v>39282.173609999998</c:v>
                </c:pt>
                <c:pt idx="1172">
                  <c:v>39282.180560000001</c:v>
                </c:pt>
                <c:pt idx="1173">
                  <c:v>39282.1875</c:v>
                </c:pt>
                <c:pt idx="1174">
                  <c:v>39282.194439999999</c:v>
                </c:pt>
                <c:pt idx="1175">
                  <c:v>39282.201389999995</c:v>
                </c:pt>
                <c:pt idx="1176">
                  <c:v>39282.208330000001</c:v>
                </c:pt>
                <c:pt idx="1177">
                  <c:v>39282.215280000004</c:v>
                </c:pt>
                <c:pt idx="1178">
                  <c:v>39282.222219999996</c:v>
                </c:pt>
                <c:pt idx="1179">
                  <c:v>39282.229169999984</c:v>
                </c:pt>
                <c:pt idx="1180">
                  <c:v>39282.236109999998</c:v>
                </c:pt>
                <c:pt idx="1181">
                  <c:v>39282.243059999993</c:v>
                </c:pt>
                <c:pt idx="1182">
                  <c:v>39282.25</c:v>
                </c:pt>
                <c:pt idx="1183">
                  <c:v>39282.256940000007</c:v>
                </c:pt>
                <c:pt idx="1184">
                  <c:v>39282.263889999995</c:v>
                </c:pt>
                <c:pt idx="1185">
                  <c:v>39282.270830000001</c:v>
                </c:pt>
                <c:pt idx="1186">
                  <c:v>39282.277779999997</c:v>
                </c:pt>
                <c:pt idx="1187">
                  <c:v>39282.284719999996</c:v>
                </c:pt>
                <c:pt idx="1188">
                  <c:v>39282.291669999984</c:v>
                </c:pt>
                <c:pt idx="1189">
                  <c:v>39282.298609999998</c:v>
                </c:pt>
                <c:pt idx="1190">
                  <c:v>39282.305560000001</c:v>
                </c:pt>
                <c:pt idx="1191">
                  <c:v>39282.312500000022</c:v>
                </c:pt>
                <c:pt idx="1192">
                  <c:v>39282.319440000007</c:v>
                </c:pt>
                <c:pt idx="1193">
                  <c:v>39282.326390000002</c:v>
                </c:pt>
                <c:pt idx="1194">
                  <c:v>39282.333330000001</c:v>
                </c:pt>
                <c:pt idx="1195">
                  <c:v>39282.340280000011</c:v>
                </c:pt>
                <c:pt idx="1196">
                  <c:v>39282.347220000003</c:v>
                </c:pt>
                <c:pt idx="1197">
                  <c:v>39282.354170000013</c:v>
                </c:pt>
                <c:pt idx="1198">
                  <c:v>39282.361109999998</c:v>
                </c:pt>
                <c:pt idx="1199">
                  <c:v>39282.368060000001</c:v>
                </c:pt>
                <c:pt idx="1200">
                  <c:v>39282.375</c:v>
                </c:pt>
                <c:pt idx="1201">
                  <c:v>39282.381940000007</c:v>
                </c:pt>
                <c:pt idx="1202">
                  <c:v>39282.388890000024</c:v>
                </c:pt>
                <c:pt idx="1203">
                  <c:v>39282.395830000001</c:v>
                </c:pt>
                <c:pt idx="1204">
                  <c:v>39282.402780000004</c:v>
                </c:pt>
                <c:pt idx="1205">
                  <c:v>39282.409719999996</c:v>
                </c:pt>
                <c:pt idx="1206">
                  <c:v>39282.416670000013</c:v>
                </c:pt>
                <c:pt idx="1207">
                  <c:v>39282.423609999998</c:v>
                </c:pt>
                <c:pt idx="1208">
                  <c:v>39282.430560000001</c:v>
                </c:pt>
                <c:pt idx="1209">
                  <c:v>39282.4375</c:v>
                </c:pt>
                <c:pt idx="1210">
                  <c:v>39282.444440000007</c:v>
                </c:pt>
                <c:pt idx="1211">
                  <c:v>39282.451390000002</c:v>
                </c:pt>
                <c:pt idx="1212">
                  <c:v>39282.458330000023</c:v>
                </c:pt>
                <c:pt idx="1213">
                  <c:v>39282.465280000004</c:v>
                </c:pt>
                <c:pt idx="1214">
                  <c:v>39282.472220000003</c:v>
                </c:pt>
                <c:pt idx="1215">
                  <c:v>39282.479169999999</c:v>
                </c:pt>
                <c:pt idx="1216">
                  <c:v>39282.486110000013</c:v>
                </c:pt>
                <c:pt idx="1217">
                  <c:v>39282.493059999993</c:v>
                </c:pt>
                <c:pt idx="1218">
                  <c:v>39282.5</c:v>
                </c:pt>
                <c:pt idx="1219">
                  <c:v>39282.506940000007</c:v>
                </c:pt>
                <c:pt idx="1220">
                  <c:v>39282.513890000002</c:v>
                </c:pt>
                <c:pt idx="1221">
                  <c:v>39282.520830000001</c:v>
                </c:pt>
                <c:pt idx="1222">
                  <c:v>39282.527779999997</c:v>
                </c:pt>
                <c:pt idx="1223">
                  <c:v>39282.534719999996</c:v>
                </c:pt>
                <c:pt idx="1224">
                  <c:v>39282.541669999999</c:v>
                </c:pt>
                <c:pt idx="1225">
                  <c:v>39282.548610000013</c:v>
                </c:pt>
                <c:pt idx="1226">
                  <c:v>39282.555560000001</c:v>
                </c:pt>
                <c:pt idx="1227">
                  <c:v>39282.5625</c:v>
                </c:pt>
                <c:pt idx="1228">
                  <c:v>39282.569439999999</c:v>
                </c:pt>
                <c:pt idx="1229">
                  <c:v>39282.576390000002</c:v>
                </c:pt>
                <c:pt idx="1230">
                  <c:v>39282.583330000001</c:v>
                </c:pt>
                <c:pt idx="1231">
                  <c:v>39282.590280000004</c:v>
                </c:pt>
                <c:pt idx="1232">
                  <c:v>39282.597219999996</c:v>
                </c:pt>
                <c:pt idx="1233">
                  <c:v>39282.604169999999</c:v>
                </c:pt>
                <c:pt idx="1234">
                  <c:v>39282.611109999998</c:v>
                </c:pt>
                <c:pt idx="1235">
                  <c:v>39282.618060000001</c:v>
                </c:pt>
                <c:pt idx="1236">
                  <c:v>39282.624999999993</c:v>
                </c:pt>
                <c:pt idx="1237">
                  <c:v>39282.631939999999</c:v>
                </c:pt>
                <c:pt idx="1238">
                  <c:v>39282.638890000002</c:v>
                </c:pt>
                <c:pt idx="1239">
                  <c:v>39282.645830000001</c:v>
                </c:pt>
                <c:pt idx="1240">
                  <c:v>39282.652780000004</c:v>
                </c:pt>
                <c:pt idx="1241">
                  <c:v>39282.659719999996</c:v>
                </c:pt>
                <c:pt idx="1242">
                  <c:v>39282.666669999999</c:v>
                </c:pt>
                <c:pt idx="1243">
                  <c:v>39282.673609999998</c:v>
                </c:pt>
                <c:pt idx="1244">
                  <c:v>39282.680560000001</c:v>
                </c:pt>
                <c:pt idx="1245">
                  <c:v>39282.6875</c:v>
                </c:pt>
                <c:pt idx="1246">
                  <c:v>39282.694439999999</c:v>
                </c:pt>
                <c:pt idx="1247">
                  <c:v>39282.701389999995</c:v>
                </c:pt>
                <c:pt idx="1248">
                  <c:v>39282.708330000001</c:v>
                </c:pt>
                <c:pt idx="1249">
                  <c:v>39282.715280000004</c:v>
                </c:pt>
                <c:pt idx="1250">
                  <c:v>39282.722219999996</c:v>
                </c:pt>
                <c:pt idx="1251">
                  <c:v>39282.729169999984</c:v>
                </c:pt>
                <c:pt idx="1252">
                  <c:v>39282.736109999998</c:v>
                </c:pt>
                <c:pt idx="1253">
                  <c:v>39282.743059999993</c:v>
                </c:pt>
                <c:pt idx="1254">
                  <c:v>39282.75</c:v>
                </c:pt>
                <c:pt idx="1255">
                  <c:v>39282.756940000007</c:v>
                </c:pt>
                <c:pt idx="1256">
                  <c:v>39282.763889999995</c:v>
                </c:pt>
                <c:pt idx="1257">
                  <c:v>39282.770830000001</c:v>
                </c:pt>
                <c:pt idx="1258">
                  <c:v>39282.777779999997</c:v>
                </c:pt>
                <c:pt idx="1259">
                  <c:v>39282.784719999996</c:v>
                </c:pt>
                <c:pt idx="1260">
                  <c:v>39282.791669999984</c:v>
                </c:pt>
                <c:pt idx="1261">
                  <c:v>39282.798609999998</c:v>
                </c:pt>
                <c:pt idx="1262">
                  <c:v>39282.805560000001</c:v>
                </c:pt>
                <c:pt idx="1263">
                  <c:v>39282.812500000022</c:v>
                </c:pt>
                <c:pt idx="1264">
                  <c:v>39282.819440000007</c:v>
                </c:pt>
                <c:pt idx="1265">
                  <c:v>39282.826390000002</c:v>
                </c:pt>
                <c:pt idx="1266">
                  <c:v>39282.833330000001</c:v>
                </c:pt>
                <c:pt idx="1267">
                  <c:v>39282.840280000011</c:v>
                </c:pt>
                <c:pt idx="1268">
                  <c:v>39282.847220000003</c:v>
                </c:pt>
                <c:pt idx="1269">
                  <c:v>39282.854170000013</c:v>
                </c:pt>
                <c:pt idx="1270">
                  <c:v>39282.861109999998</c:v>
                </c:pt>
                <c:pt idx="1271">
                  <c:v>39282.868060000001</c:v>
                </c:pt>
                <c:pt idx="1272">
                  <c:v>39282.875</c:v>
                </c:pt>
                <c:pt idx="1273">
                  <c:v>39282.881940000007</c:v>
                </c:pt>
                <c:pt idx="1274">
                  <c:v>39282.888890000024</c:v>
                </c:pt>
                <c:pt idx="1275">
                  <c:v>39282.895830000001</c:v>
                </c:pt>
                <c:pt idx="1276">
                  <c:v>39282.902780000004</c:v>
                </c:pt>
                <c:pt idx="1277">
                  <c:v>39282.909719999996</c:v>
                </c:pt>
                <c:pt idx="1278">
                  <c:v>39282.916670000013</c:v>
                </c:pt>
                <c:pt idx="1279">
                  <c:v>39282.923609999998</c:v>
                </c:pt>
                <c:pt idx="1280">
                  <c:v>39282.930560000001</c:v>
                </c:pt>
                <c:pt idx="1281">
                  <c:v>39282.9375</c:v>
                </c:pt>
                <c:pt idx="1282">
                  <c:v>39282.944440000007</c:v>
                </c:pt>
                <c:pt idx="1283">
                  <c:v>39282.951390000002</c:v>
                </c:pt>
                <c:pt idx="1284">
                  <c:v>39282.958330000023</c:v>
                </c:pt>
                <c:pt idx="1285">
                  <c:v>39282.965280000004</c:v>
                </c:pt>
                <c:pt idx="1286">
                  <c:v>39282.972220000003</c:v>
                </c:pt>
                <c:pt idx="1287">
                  <c:v>39282.979169999999</c:v>
                </c:pt>
                <c:pt idx="1288">
                  <c:v>39282.986110000013</c:v>
                </c:pt>
                <c:pt idx="1289">
                  <c:v>39282.993059999993</c:v>
                </c:pt>
                <c:pt idx="1290">
                  <c:v>39283</c:v>
                </c:pt>
                <c:pt idx="1291">
                  <c:v>39283.006940000007</c:v>
                </c:pt>
                <c:pt idx="1292">
                  <c:v>39283.013890000002</c:v>
                </c:pt>
                <c:pt idx="1293">
                  <c:v>39283.020830000001</c:v>
                </c:pt>
                <c:pt idx="1294">
                  <c:v>39283.027779999997</c:v>
                </c:pt>
                <c:pt idx="1295">
                  <c:v>39283.034719999996</c:v>
                </c:pt>
                <c:pt idx="1296">
                  <c:v>39283.041669999999</c:v>
                </c:pt>
                <c:pt idx="1297">
                  <c:v>39283.048610000013</c:v>
                </c:pt>
                <c:pt idx="1298">
                  <c:v>39283.055560000001</c:v>
                </c:pt>
                <c:pt idx="1299">
                  <c:v>39283.0625</c:v>
                </c:pt>
                <c:pt idx="1300">
                  <c:v>39283.069439999999</c:v>
                </c:pt>
                <c:pt idx="1301">
                  <c:v>39283.076390000002</c:v>
                </c:pt>
                <c:pt idx="1302">
                  <c:v>39283.083330000001</c:v>
                </c:pt>
                <c:pt idx="1303">
                  <c:v>39283.090280000004</c:v>
                </c:pt>
                <c:pt idx="1304">
                  <c:v>39283.097219999996</c:v>
                </c:pt>
                <c:pt idx="1305">
                  <c:v>39283.104169999999</c:v>
                </c:pt>
                <c:pt idx="1306">
                  <c:v>39283.111109999998</c:v>
                </c:pt>
                <c:pt idx="1307">
                  <c:v>39283.118060000001</c:v>
                </c:pt>
                <c:pt idx="1308">
                  <c:v>39283.124999999993</c:v>
                </c:pt>
                <c:pt idx="1309">
                  <c:v>39283.131939999999</c:v>
                </c:pt>
                <c:pt idx="1310">
                  <c:v>39283.138890000002</c:v>
                </c:pt>
                <c:pt idx="1311">
                  <c:v>39283.145830000001</c:v>
                </c:pt>
                <c:pt idx="1312">
                  <c:v>39283.152780000004</c:v>
                </c:pt>
                <c:pt idx="1313">
                  <c:v>39283.159719999996</c:v>
                </c:pt>
                <c:pt idx="1314">
                  <c:v>39283.166669999999</c:v>
                </c:pt>
                <c:pt idx="1315">
                  <c:v>39283.173609999998</c:v>
                </c:pt>
                <c:pt idx="1316">
                  <c:v>39283.180560000001</c:v>
                </c:pt>
                <c:pt idx="1317">
                  <c:v>39283.1875</c:v>
                </c:pt>
                <c:pt idx="1318">
                  <c:v>39283.194439999999</c:v>
                </c:pt>
                <c:pt idx="1319">
                  <c:v>39283.201389999995</c:v>
                </c:pt>
                <c:pt idx="1320">
                  <c:v>39283.208330000001</c:v>
                </c:pt>
                <c:pt idx="1321">
                  <c:v>39283.215280000004</c:v>
                </c:pt>
                <c:pt idx="1322">
                  <c:v>39283.222219999996</c:v>
                </c:pt>
                <c:pt idx="1323">
                  <c:v>39283.229169999984</c:v>
                </c:pt>
                <c:pt idx="1324">
                  <c:v>39283.236109999998</c:v>
                </c:pt>
                <c:pt idx="1325">
                  <c:v>39283.243059999993</c:v>
                </c:pt>
                <c:pt idx="1326">
                  <c:v>39283.25</c:v>
                </c:pt>
                <c:pt idx="1327">
                  <c:v>39283.256940000007</c:v>
                </c:pt>
                <c:pt idx="1328">
                  <c:v>39283.263889999995</c:v>
                </c:pt>
                <c:pt idx="1329">
                  <c:v>39283.270830000001</c:v>
                </c:pt>
                <c:pt idx="1330">
                  <c:v>39283.277779999997</c:v>
                </c:pt>
                <c:pt idx="1331">
                  <c:v>39283.284719999996</c:v>
                </c:pt>
                <c:pt idx="1332">
                  <c:v>39283.291669999984</c:v>
                </c:pt>
                <c:pt idx="1333">
                  <c:v>39283.298609999998</c:v>
                </c:pt>
                <c:pt idx="1334">
                  <c:v>39283.305560000001</c:v>
                </c:pt>
                <c:pt idx="1335">
                  <c:v>39283.312500000022</c:v>
                </c:pt>
                <c:pt idx="1336">
                  <c:v>39283.319440000007</c:v>
                </c:pt>
                <c:pt idx="1337">
                  <c:v>39283.326390000002</c:v>
                </c:pt>
                <c:pt idx="1338">
                  <c:v>39283.333330000001</c:v>
                </c:pt>
                <c:pt idx="1339">
                  <c:v>39283.340280000011</c:v>
                </c:pt>
                <c:pt idx="1340">
                  <c:v>39283.347220000003</c:v>
                </c:pt>
                <c:pt idx="1341">
                  <c:v>39283.354170000013</c:v>
                </c:pt>
                <c:pt idx="1342">
                  <c:v>39283.361109999998</c:v>
                </c:pt>
                <c:pt idx="1343">
                  <c:v>39283.368060000001</c:v>
                </c:pt>
                <c:pt idx="1344">
                  <c:v>39283.381940000007</c:v>
                </c:pt>
                <c:pt idx="1345">
                  <c:v>39283.388890000024</c:v>
                </c:pt>
                <c:pt idx="1346">
                  <c:v>39283.395830000001</c:v>
                </c:pt>
                <c:pt idx="1347">
                  <c:v>39283.402780000004</c:v>
                </c:pt>
                <c:pt idx="1348">
                  <c:v>39283.409719999996</c:v>
                </c:pt>
                <c:pt idx="1349">
                  <c:v>39283.416670000013</c:v>
                </c:pt>
                <c:pt idx="1350">
                  <c:v>39283.423609999998</c:v>
                </c:pt>
                <c:pt idx="1351">
                  <c:v>39283.430560000001</c:v>
                </c:pt>
                <c:pt idx="1352">
                  <c:v>39283.4375</c:v>
                </c:pt>
                <c:pt idx="1353">
                  <c:v>39283.444440000007</c:v>
                </c:pt>
                <c:pt idx="1354">
                  <c:v>39283.451390000002</c:v>
                </c:pt>
                <c:pt idx="1355">
                  <c:v>39283.458330000023</c:v>
                </c:pt>
                <c:pt idx="1356">
                  <c:v>39283.465280000004</c:v>
                </c:pt>
                <c:pt idx="1357">
                  <c:v>39283.472220000003</c:v>
                </c:pt>
                <c:pt idx="1358">
                  <c:v>39283.479169999999</c:v>
                </c:pt>
                <c:pt idx="1359">
                  <c:v>39283.486110000013</c:v>
                </c:pt>
                <c:pt idx="1360">
                  <c:v>39283.493059999993</c:v>
                </c:pt>
                <c:pt idx="1361">
                  <c:v>39283.5</c:v>
                </c:pt>
                <c:pt idx="1362">
                  <c:v>39283.506940000007</c:v>
                </c:pt>
                <c:pt idx="1363">
                  <c:v>39283.513890000002</c:v>
                </c:pt>
                <c:pt idx="1364">
                  <c:v>39283.520830000001</c:v>
                </c:pt>
                <c:pt idx="1365">
                  <c:v>39283.527779999997</c:v>
                </c:pt>
                <c:pt idx="1366">
                  <c:v>39283.534719999996</c:v>
                </c:pt>
                <c:pt idx="1367">
                  <c:v>39283.541669999999</c:v>
                </c:pt>
                <c:pt idx="1368">
                  <c:v>39283.548610000013</c:v>
                </c:pt>
                <c:pt idx="1369">
                  <c:v>39283.555560000001</c:v>
                </c:pt>
                <c:pt idx="1370">
                  <c:v>39283.5625</c:v>
                </c:pt>
                <c:pt idx="1371">
                  <c:v>39283.569439999999</c:v>
                </c:pt>
                <c:pt idx="1372">
                  <c:v>39283.576390000002</c:v>
                </c:pt>
                <c:pt idx="1373">
                  <c:v>39283.583330000001</c:v>
                </c:pt>
                <c:pt idx="1374">
                  <c:v>39283.590280000004</c:v>
                </c:pt>
                <c:pt idx="1375">
                  <c:v>39283.597219999996</c:v>
                </c:pt>
                <c:pt idx="1376">
                  <c:v>39283.604169999999</c:v>
                </c:pt>
                <c:pt idx="1377">
                  <c:v>39283.611109999998</c:v>
                </c:pt>
                <c:pt idx="1378">
                  <c:v>39283.618060000001</c:v>
                </c:pt>
                <c:pt idx="1379">
                  <c:v>39283.624999999993</c:v>
                </c:pt>
                <c:pt idx="1380">
                  <c:v>39283.631939999999</c:v>
                </c:pt>
                <c:pt idx="1381">
                  <c:v>39283.638890000002</c:v>
                </c:pt>
                <c:pt idx="1382">
                  <c:v>39283.645830000001</c:v>
                </c:pt>
                <c:pt idx="1383">
                  <c:v>39283.652780000004</c:v>
                </c:pt>
                <c:pt idx="1384">
                  <c:v>39283.659719999996</c:v>
                </c:pt>
                <c:pt idx="1385">
                  <c:v>39283.666669999999</c:v>
                </c:pt>
                <c:pt idx="1386">
                  <c:v>39283.673609999998</c:v>
                </c:pt>
                <c:pt idx="1387">
                  <c:v>39283.680560000001</c:v>
                </c:pt>
                <c:pt idx="1388">
                  <c:v>39283.6875</c:v>
                </c:pt>
                <c:pt idx="1389">
                  <c:v>39283.694439999999</c:v>
                </c:pt>
                <c:pt idx="1390">
                  <c:v>39283.701389999995</c:v>
                </c:pt>
                <c:pt idx="1391">
                  <c:v>39283.708330000001</c:v>
                </c:pt>
                <c:pt idx="1392">
                  <c:v>39283.715280000004</c:v>
                </c:pt>
                <c:pt idx="1393">
                  <c:v>39283.722219999996</c:v>
                </c:pt>
                <c:pt idx="1394">
                  <c:v>39283.729169999984</c:v>
                </c:pt>
                <c:pt idx="1395">
                  <c:v>39283.736109999998</c:v>
                </c:pt>
                <c:pt idx="1396">
                  <c:v>39283.743059999993</c:v>
                </c:pt>
                <c:pt idx="1397">
                  <c:v>39283.75</c:v>
                </c:pt>
                <c:pt idx="1398">
                  <c:v>39283.756940000007</c:v>
                </c:pt>
                <c:pt idx="1399">
                  <c:v>39283.763889999995</c:v>
                </c:pt>
                <c:pt idx="1400">
                  <c:v>39283.770830000001</c:v>
                </c:pt>
                <c:pt idx="1401">
                  <c:v>39283.777779999997</c:v>
                </c:pt>
                <c:pt idx="1402">
                  <c:v>39283.784719999996</c:v>
                </c:pt>
                <c:pt idx="1403">
                  <c:v>39283.791669999984</c:v>
                </c:pt>
                <c:pt idx="1404">
                  <c:v>39283.798609999998</c:v>
                </c:pt>
                <c:pt idx="1405">
                  <c:v>39283.805560000001</c:v>
                </c:pt>
                <c:pt idx="1406">
                  <c:v>39283.812500000022</c:v>
                </c:pt>
                <c:pt idx="1407">
                  <c:v>39283.819440000007</c:v>
                </c:pt>
                <c:pt idx="1408">
                  <c:v>39283.826390000002</c:v>
                </c:pt>
                <c:pt idx="1409">
                  <c:v>39283.833330000001</c:v>
                </c:pt>
                <c:pt idx="1410">
                  <c:v>39283.840280000011</c:v>
                </c:pt>
                <c:pt idx="1411">
                  <c:v>39283.847220000003</c:v>
                </c:pt>
                <c:pt idx="1412">
                  <c:v>39283.854170000013</c:v>
                </c:pt>
                <c:pt idx="1413">
                  <c:v>39283.861109999998</c:v>
                </c:pt>
                <c:pt idx="1414">
                  <c:v>39283.868060000001</c:v>
                </c:pt>
                <c:pt idx="1415">
                  <c:v>39283.875</c:v>
                </c:pt>
                <c:pt idx="1416">
                  <c:v>39283.881940000007</c:v>
                </c:pt>
                <c:pt idx="1417">
                  <c:v>39283.888890000024</c:v>
                </c:pt>
                <c:pt idx="1418">
                  <c:v>39283.895830000001</c:v>
                </c:pt>
                <c:pt idx="1419">
                  <c:v>39283.902780000004</c:v>
                </c:pt>
                <c:pt idx="1420">
                  <c:v>39283.909719999996</c:v>
                </c:pt>
                <c:pt idx="1421">
                  <c:v>39283.916670000013</c:v>
                </c:pt>
                <c:pt idx="1422">
                  <c:v>39283.923609999998</c:v>
                </c:pt>
                <c:pt idx="1423">
                  <c:v>39283.930560000001</c:v>
                </c:pt>
                <c:pt idx="1424">
                  <c:v>39283.9375</c:v>
                </c:pt>
                <c:pt idx="1425">
                  <c:v>39283.944440000007</c:v>
                </c:pt>
                <c:pt idx="1426">
                  <c:v>39283.951390000002</c:v>
                </c:pt>
                <c:pt idx="1427">
                  <c:v>39283.958330000023</c:v>
                </c:pt>
                <c:pt idx="1428">
                  <c:v>39283.965280000004</c:v>
                </c:pt>
                <c:pt idx="1429">
                  <c:v>39283.972220000003</c:v>
                </c:pt>
                <c:pt idx="1430">
                  <c:v>39283.979169999999</c:v>
                </c:pt>
                <c:pt idx="1431">
                  <c:v>39283.986110000013</c:v>
                </c:pt>
                <c:pt idx="1432">
                  <c:v>39283.993059999993</c:v>
                </c:pt>
                <c:pt idx="1433">
                  <c:v>39284</c:v>
                </c:pt>
                <c:pt idx="1434">
                  <c:v>39284.006940000007</c:v>
                </c:pt>
                <c:pt idx="1435">
                  <c:v>39284.013890000002</c:v>
                </c:pt>
                <c:pt idx="1436">
                  <c:v>39284.020830000001</c:v>
                </c:pt>
                <c:pt idx="1437">
                  <c:v>39284.027779999997</c:v>
                </c:pt>
                <c:pt idx="1438">
                  <c:v>39284.034719999996</c:v>
                </c:pt>
                <c:pt idx="1439">
                  <c:v>39284.041669999999</c:v>
                </c:pt>
                <c:pt idx="1440">
                  <c:v>39284.048610000013</c:v>
                </c:pt>
                <c:pt idx="1441">
                  <c:v>39284.055560000001</c:v>
                </c:pt>
                <c:pt idx="1442">
                  <c:v>39284.0625</c:v>
                </c:pt>
                <c:pt idx="1443">
                  <c:v>39284.069439999999</c:v>
                </c:pt>
                <c:pt idx="1444">
                  <c:v>39284.076390000002</c:v>
                </c:pt>
                <c:pt idx="1445">
                  <c:v>39284.083330000001</c:v>
                </c:pt>
                <c:pt idx="1446">
                  <c:v>39284.090280000004</c:v>
                </c:pt>
                <c:pt idx="1447">
                  <c:v>39284.097219999996</c:v>
                </c:pt>
                <c:pt idx="1448">
                  <c:v>39284.104169999999</c:v>
                </c:pt>
                <c:pt idx="1449">
                  <c:v>39284.111109999998</c:v>
                </c:pt>
                <c:pt idx="1450">
                  <c:v>39284.118060000001</c:v>
                </c:pt>
                <c:pt idx="1451">
                  <c:v>39284.124999999993</c:v>
                </c:pt>
                <c:pt idx="1452">
                  <c:v>39284.131939999999</c:v>
                </c:pt>
                <c:pt idx="1453">
                  <c:v>39284.138890000002</c:v>
                </c:pt>
                <c:pt idx="1454">
                  <c:v>39284.145830000001</c:v>
                </c:pt>
                <c:pt idx="1455">
                  <c:v>39284.152780000004</c:v>
                </c:pt>
                <c:pt idx="1456">
                  <c:v>39284.159719999996</c:v>
                </c:pt>
                <c:pt idx="1457">
                  <c:v>39284.166669999999</c:v>
                </c:pt>
                <c:pt idx="1458">
                  <c:v>39284.173609999998</c:v>
                </c:pt>
                <c:pt idx="1459">
                  <c:v>39284.180560000001</c:v>
                </c:pt>
                <c:pt idx="1460">
                  <c:v>39284.1875</c:v>
                </c:pt>
                <c:pt idx="1461">
                  <c:v>39284.194439999999</c:v>
                </c:pt>
                <c:pt idx="1462">
                  <c:v>39284.201389999995</c:v>
                </c:pt>
                <c:pt idx="1463">
                  <c:v>39284.208330000001</c:v>
                </c:pt>
                <c:pt idx="1464">
                  <c:v>39284.215280000004</c:v>
                </c:pt>
                <c:pt idx="1465">
                  <c:v>39284.222219999996</c:v>
                </c:pt>
                <c:pt idx="1466">
                  <c:v>39284.229169999984</c:v>
                </c:pt>
                <c:pt idx="1467">
                  <c:v>39284.236109999998</c:v>
                </c:pt>
                <c:pt idx="1468">
                  <c:v>39284.243059999993</c:v>
                </c:pt>
                <c:pt idx="1469">
                  <c:v>39284.25</c:v>
                </c:pt>
                <c:pt idx="1470">
                  <c:v>39284.256940000007</c:v>
                </c:pt>
                <c:pt idx="1471">
                  <c:v>39284.263889999995</c:v>
                </c:pt>
                <c:pt idx="1472">
                  <c:v>39284.270830000001</c:v>
                </c:pt>
                <c:pt idx="1473">
                  <c:v>39284.277779999997</c:v>
                </c:pt>
                <c:pt idx="1474">
                  <c:v>39284.284719999996</c:v>
                </c:pt>
                <c:pt idx="1475">
                  <c:v>39284.291669999984</c:v>
                </c:pt>
                <c:pt idx="1476">
                  <c:v>39284.298609999998</c:v>
                </c:pt>
                <c:pt idx="1477">
                  <c:v>39284.305560000001</c:v>
                </c:pt>
                <c:pt idx="1478">
                  <c:v>39284.312500000022</c:v>
                </c:pt>
                <c:pt idx="1479">
                  <c:v>39284.319440000007</c:v>
                </c:pt>
                <c:pt idx="1480">
                  <c:v>39284.326390000002</c:v>
                </c:pt>
                <c:pt idx="1481">
                  <c:v>39284.333330000001</c:v>
                </c:pt>
                <c:pt idx="1482">
                  <c:v>39284.340280000011</c:v>
                </c:pt>
                <c:pt idx="1483">
                  <c:v>39284.347220000003</c:v>
                </c:pt>
                <c:pt idx="1484">
                  <c:v>39284.354170000013</c:v>
                </c:pt>
                <c:pt idx="1485">
                  <c:v>39284.361109999998</c:v>
                </c:pt>
                <c:pt idx="1486">
                  <c:v>39284.368060000001</c:v>
                </c:pt>
                <c:pt idx="1487">
                  <c:v>39284.375</c:v>
                </c:pt>
                <c:pt idx="1488">
                  <c:v>39284.381940000007</c:v>
                </c:pt>
                <c:pt idx="1489">
                  <c:v>39284.388890000024</c:v>
                </c:pt>
                <c:pt idx="1490">
                  <c:v>39284.395830000001</c:v>
                </c:pt>
                <c:pt idx="1491">
                  <c:v>39284.402780000004</c:v>
                </c:pt>
                <c:pt idx="1492">
                  <c:v>39284.409719999996</c:v>
                </c:pt>
                <c:pt idx="1493">
                  <c:v>39284.416670000013</c:v>
                </c:pt>
                <c:pt idx="1494">
                  <c:v>39284.423609999998</c:v>
                </c:pt>
                <c:pt idx="1495">
                  <c:v>39284.430560000001</c:v>
                </c:pt>
                <c:pt idx="1496">
                  <c:v>39284.4375</c:v>
                </c:pt>
                <c:pt idx="1497">
                  <c:v>39284.444440000007</c:v>
                </c:pt>
                <c:pt idx="1498">
                  <c:v>39284.451390000002</c:v>
                </c:pt>
                <c:pt idx="1499">
                  <c:v>39284.458330000023</c:v>
                </c:pt>
                <c:pt idx="1500">
                  <c:v>39284.465280000004</c:v>
                </c:pt>
                <c:pt idx="1501">
                  <c:v>39284.472220000003</c:v>
                </c:pt>
                <c:pt idx="1502">
                  <c:v>39284.479169999999</c:v>
                </c:pt>
                <c:pt idx="1503">
                  <c:v>39284.486110000013</c:v>
                </c:pt>
                <c:pt idx="1504">
                  <c:v>39284.493059999993</c:v>
                </c:pt>
                <c:pt idx="1505">
                  <c:v>39284.5</c:v>
                </c:pt>
                <c:pt idx="1506">
                  <c:v>39284.506940000007</c:v>
                </c:pt>
                <c:pt idx="1507">
                  <c:v>39284.513890000002</c:v>
                </c:pt>
                <c:pt idx="1508">
                  <c:v>39284.520830000001</c:v>
                </c:pt>
                <c:pt idx="1509">
                  <c:v>39284.527779999997</c:v>
                </c:pt>
                <c:pt idx="1510">
                  <c:v>39284.534719999996</c:v>
                </c:pt>
                <c:pt idx="1511">
                  <c:v>39284.541669999999</c:v>
                </c:pt>
                <c:pt idx="1512">
                  <c:v>39284.548610000013</c:v>
                </c:pt>
                <c:pt idx="1513">
                  <c:v>39284.555560000001</c:v>
                </c:pt>
                <c:pt idx="1514">
                  <c:v>39284.5625</c:v>
                </c:pt>
                <c:pt idx="1515">
                  <c:v>39284.569439999999</c:v>
                </c:pt>
                <c:pt idx="1516">
                  <c:v>39284.576390000002</c:v>
                </c:pt>
                <c:pt idx="1517">
                  <c:v>39284.583330000001</c:v>
                </c:pt>
                <c:pt idx="1518">
                  <c:v>39284.590280000004</c:v>
                </c:pt>
                <c:pt idx="1519">
                  <c:v>39284.597219999996</c:v>
                </c:pt>
                <c:pt idx="1520">
                  <c:v>39284.604169999999</c:v>
                </c:pt>
                <c:pt idx="1521">
                  <c:v>39284.611109999998</c:v>
                </c:pt>
                <c:pt idx="1522">
                  <c:v>39284.618060000001</c:v>
                </c:pt>
                <c:pt idx="1523">
                  <c:v>39284.624999999993</c:v>
                </c:pt>
                <c:pt idx="1524">
                  <c:v>39284.631939999999</c:v>
                </c:pt>
                <c:pt idx="1525">
                  <c:v>39284.638890000002</c:v>
                </c:pt>
                <c:pt idx="1526">
                  <c:v>39284.645830000001</c:v>
                </c:pt>
                <c:pt idx="1527">
                  <c:v>39284.652780000004</c:v>
                </c:pt>
                <c:pt idx="1528">
                  <c:v>39284.659719999996</c:v>
                </c:pt>
                <c:pt idx="1529">
                  <c:v>39284.666669999999</c:v>
                </c:pt>
                <c:pt idx="1530">
                  <c:v>39284.673609999998</c:v>
                </c:pt>
                <c:pt idx="1531">
                  <c:v>39284.680560000001</c:v>
                </c:pt>
                <c:pt idx="1532">
                  <c:v>39284.6875</c:v>
                </c:pt>
                <c:pt idx="1533">
                  <c:v>39284.694439999999</c:v>
                </c:pt>
                <c:pt idx="1534">
                  <c:v>39284.701389999995</c:v>
                </c:pt>
                <c:pt idx="1535">
                  <c:v>39284.708330000001</c:v>
                </c:pt>
                <c:pt idx="1536">
                  <c:v>39284.715280000004</c:v>
                </c:pt>
                <c:pt idx="1537">
                  <c:v>39284.722219999996</c:v>
                </c:pt>
                <c:pt idx="1538">
                  <c:v>39284.729169999984</c:v>
                </c:pt>
                <c:pt idx="1539">
                  <c:v>39284.736109999998</c:v>
                </c:pt>
                <c:pt idx="1540">
                  <c:v>39284.743059999993</c:v>
                </c:pt>
                <c:pt idx="1541">
                  <c:v>39284.75</c:v>
                </c:pt>
                <c:pt idx="1542">
                  <c:v>39284.756940000007</c:v>
                </c:pt>
                <c:pt idx="1543">
                  <c:v>39284.763889999995</c:v>
                </c:pt>
                <c:pt idx="1544">
                  <c:v>39284.770830000001</c:v>
                </c:pt>
                <c:pt idx="1545">
                  <c:v>39284.777779999997</c:v>
                </c:pt>
                <c:pt idx="1546">
                  <c:v>39284.784719999996</c:v>
                </c:pt>
                <c:pt idx="1547">
                  <c:v>39284.791669999984</c:v>
                </c:pt>
                <c:pt idx="1548">
                  <c:v>39284.798609999998</c:v>
                </c:pt>
                <c:pt idx="1549">
                  <c:v>39284.805560000001</c:v>
                </c:pt>
                <c:pt idx="1550">
                  <c:v>39284.812500000022</c:v>
                </c:pt>
                <c:pt idx="1551">
                  <c:v>39284.819440000007</c:v>
                </c:pt>
                <c:pt idx="1552">
                  <c:v>39284.826390000002</c:v>
                </c:pt>
                <c:pt idx="1553">
                  <c:v>39284.833330000001</c:v>
                </c:pt>
                <c:pt idx="1554">
                  <c:v>39284.840280000011</c:v>
                </c:pt>
                <c:pt idx="1555">
                  <c:v>39284.847220000003</c:v>
                </c:pt>
                <c:pt idx="1556">
                  <c:v>39284.854170000013</c:v>
                </c:pt>
                <c:pt idx="1557">
                  <c:v>39284.861109999998</c:v>
                </c:pt>
                <c:pt idx="1558">
                  <c:v>39284.868060000001</c:v>
                </c:pt>
                <c:pt idx="1559">
                  <c:v>39284.875</c:v>
                </c:pt>
                <c:pt idx="1560">
                  <c:v>39284.881940000007</c:v>
                </c:pt>
                <c:pt idx="1561">
                  <c:v>39284.888890000024</c:v>
                </c:pt>
                <c:pt idx="1562">
                  <c:v>39284.895830000001</c:v>
                </c:pt>
                <c:pt idx="1563">
                  <c:v>39284.902780000004</c:v>
                </c:pt>
                <c:pt idx="1564">
                  <c:v>39284.909719999996</c:v>
                </c:pt>
                <c:pt idx="1565">
                  <c:v>39284.916670000013</c:v>
                </c:pt>
                <c:pt idx="1566">
                  <c:v>39284.923609999998</c:v>
                </c:pt>
                <c:pt idx="1567">
                  <c:v>39284.930560000001</c:v>
                </c:pt>
                <c:pt idx="1568">
                  <c:v>39284.9375</c:v>
                </c:pt>
                <c:pt idx="1569">
                  <c:v>39284.944440000007</c:v>
                </c:pt>
                <c:pt idx="1570">
                  <c:v>39284.951390000002</c:v>
                </c:pt>
                <c:pt idx="1571">
                  <c:v>39284.958330000023</c:v>
                </c:pt>
                <c:pt idx="1572">
                  <c:v>39284.965280000004</c:v>
                </c:pt>
                <c:pt idx="1573">
                  <c:v>39284.972220000003</c:v>
                </c:pt>
                <c:pt idx="1574">
                  <c:v>39284.979169999999</c:v>
                </c:pt>
                <c:pt idx="1575">
                  <c:v>39284.986110000013</c:v>
                </c:pt>
                <c:pt idx="1576">
                  <c:v>39284.993059999993</c:v>
                </c:pt>
                <c:pt idx="1577">
                  <c:v>39285</c:v>
                </c:pt>
                <c:pt idx="1578">
                  <c:v>39285.006940000007</c:v>
                </c:pt>
                <c:pt idx="1579">
                  <c:v>39285.013890000002</c:v>
                </c:pt>
                <c:pt idx="1580">
                  <c:v>39285.020830000001</c:v>
                </c:pt>
                <c:pt idx="1581">
                  <c:v>39285.027779999997</c:v>
                </c:pt>
                <c:pt idx="1582">
                  <c:v>39285.034719999996</c:v>
                </c:pt>
                <c:pt idx="1583">
                  <c:v>39285.041669999999</c:v>
                </c:pt>
                <c:pt idx="1584">
                  <c:v>39285.048610000013</c:v>
                </c:pt>
                <c:pt idx="1585">
                  <c:v>39285.055560000001</c:v>
                </c:pt>
                <c:pt idx="1586">
                  <c:v>39285.0625</c:v>
                </c:pt>
                <c:pt idx="1587">
                  <c:v>39285.069439999999</c:v>
                </c:pt>
                <c:pt idx="1588">
                  <c:v>39285.076390000002</c:v>
                </c:pt>
                <c:pt idx="1589">
                  <c:v>39285.083330000001</c:v>
                </c:pt>
                <c:pt idx="1590">
                  <c:v>39285.090280000004</c:v>
                </c:pt>
                <c:pt idx="1591">
                  <c:v>39285.097219999996</c:v>
                </c:pt>
                <c:pt idx="1592">
                  <c:v>39285.104169999999</c:v>
                </c:pt>
                <c:pt idx="1593">
                  <c:v>39285.111109999998</c:v>
                </c:pt>
                <c:pt idx="1594">
                  <c:v>39285.118060000001</c:v>
                </c:pt>
                <c:pt idx="1595">
                  <c:v>39285.124999999993</c:v>
                </c:pt>
                <c:pt idx="1596">
                  <c:v>39285.131939999999</c:v>
                </c:pt>
                <c:pt idx="1597">
                  <c:v>39285.138890000002</c:v>
                </c:pt>
                <c:pt idx="1598">
                  <c:v>39285.145830000001</c:v>
                </c:pt>
                <c:pt idx="1599">
                  <c:v>39285.152780000004</c:v>
                </c:pt>
                <c:pt idx="1600">
                  <c:v>39285.159719999996</c:v>
                </c:pt>
                <c:pt idx="1601">
                  <c:v>39285.166669999999</c:v>
                </c:pt>
                <c:pt idx="1602">
                  <c:v>39285.173609999998</c:v>
                </c:pt>
                <c:pt idx="1603">
                  <c:v>39285.180560000001</c:v>
                </c:pt>
                <c:pt idx="1604">
                  <c:v>39285.1875</c:v>
                </c:pt>
                <c:pt idx="1605">
                  <c:v>39285.194439999999</c:v>
                </c:pt>
                <c:pt idx="1606">
                  <c:v>39285.201389999995</c:v>
                </c:pt>
                <c:pt idx="1607">
                  <c:v>39285.208330000001</c:v>
                </c:pt>
                <c:pt idx="1608">
                  <c:v>39285.215280000004</c:v>
                </c:pt>
                <c:pt idx="1609">
                  <c:v>39285.222219999996</c:v>
                </c:pt>
                <c:pt idx="1610">
                  <c:v>39285.229169999984</c:v>
                </c:pt>
                <c:pt idx="1611">
                  <c:v>39285.236109999998</c:v>
                </c:pt>
                <c:pt idx="1612">
                  <c:v>39285.243059999993</c:v>
                </c:pt>
                <c:pt idx="1613">
                  <c:v>39285.25</c:v>
                </c:pt>
                <c:pt idx="1614">
                  <c:v>39285.256940000007</c:v>
                </c:pt>
                <c:pt idx="1615">
                  <c:v>39285.263889999995</c:v>
                </c:pt>
                <c:pt idx="1616">
                  <c:v>39285.270830000001</c:v>
                </c:pt>
                <c:pt idx="1617">
                  <c:v>39285.277779999997</c:v>
                </c:pt>
                <c:pt idx="1618">
                  <c:v>39285.284719999996</c:v>
                </c:pt>
                <c:pt idx="1619">
                  <c:v>39285.291669999984</c:v>
                </c:pt>
                <c:pt idx="1620">
                  <c:v>39285.298609999998</c:v>
                </c:pt>
                <c:pt idx="1621">
                  <c:v>39285.305560000001</c:v>
                </c:pt>
                <c:pt idx="1622">
                  <c:v>39285.312500000022</c:v>
                </c:pt>
                <c:pt idx="1623">
                  <c:v>39285.319440000007</c:v>
                </c:pt>
                <c:pt idx="1624">
                  <c:v>39285.326390000002</c:v>
                </c:pt>
                <c:pt idx="1625">
                  <c:v>39285.333330000001</c:v>
                </c:pt>
                <c:pt idx="1626">
                  <c:v>39285.340280000011</c:v>
                </c:pt>
                <c:pt idx="1627">
                  <c:v>39285.347220000003</c:v>
                </c:pt>
                <c:pt idx="1628">
                  <c:v>39285.354170000013</c:v>
                </c:pt>
                <c:pt idx="1629">
                  <c:v>39285.361109999998</c:v>
                </c:pt>
                <c:pt idx="1630">
                  <c:v>39285.368060000001</c:v>
                </c:pt>
                <c:pt idx="1631">
                  <c:v>39285.375</c:v>
                </c:pt>
                <c:pt idx="1632">
                  <c:v>39285.381940000007</c:v>
                </c:pt>
                <c:pt idx="1633">
                  <c:v>39285.388890000024</c:v>
                </c:pt>
                <c:pt idx="1634">
                  <c:v>39285.395830000001</c:v>
                </c:pt>
                <c:pt idx="1635">
                  <c:v>39285.402780000004</c:v>
                </c:pt>
                <c:pt idx="1636">
                  <c:v>39285.409719999996</c:v>
                </c:pt>
                <c:pt idx="1637">
                  <c:v>39285.416670000013</c:v>
                </c:pt>
                <c:pt idx="1638">
                  <c:v>39285.423609999998</c:v>
                </c:pt>
                <c:pt idx="1639">
                  <c:v>39285.430560000001</c:v>
                </c:pt>
                <c:pt idx="1640">
                  <c:v>39285.4375</c:v>
                </c:pt>
                <c:pt idx="1641">
                  <c:v>39285.444440000007</c:v>
                </c:pt>
                <c:pt idx="1642">
                  <c:v>39285.451390000002</c:v>
                </c:pt>
                <c:pt idx="1643">
                  <c:v>39285.458330000023</c:v>
                </c:pt>
                <c:pt idx="1644">
                  <c:v>39285.465280000004</c:v>
                </c:pt>
                <c:pt idx="1645">
                  <c:v>39285.472220000003</c:v>
                </c:pt>
                <c:pt idx="1646">
                  <c:v>39285.479169999999</c:v>
                </c:pt>
                <c:pt idx="1647">
                  <c:v>39285.486110000013</c:v>
                </c:pt>
                <c:pt idx="1648">
                  <c:v>39285.493059999993</c:v>
                </c:pt>
                <c:pt idx="1649">
                  <c:v>39285.5</c:v>
                </c:pt>
                <c:pt idx="1650">
                  <c:v>39285.506940000007</c:v>
                </c:pt>
                <c:pt idx="1651">
                  <c:v>39285.513890000002</c:v>
                </c:pt>
                <c:pt idx="1652">
                  <c:v>39285.520830000001</c:v>
                </c:pt>
                <c:pt idx="1653">
                  <c:v>39285.527779999997</c:v>
                </c:pt>
                <c:pt idx="1654">
                  <c:v>39285.534719999996</c:v>
                </c:pt>
                <c:pt idx="1655">
                  <c:v>39285.541669999999</c:v>
                </c:pt>
                <c:pt idx="1656">
                  <c:v>39285.548610000013</c:v>
                </c:pt>
                <c:pt idx="1657">
                  <c:v>39285.555560000001</c:v>
                </c:pt>
                <c:pt idx="1658">
                  <c:v>39285.5625</c:v>
                </c:pt>
                <c:pt idx="1659">
                  <c:v>39285.569439999999</c:v>
                </c:pt>
                <c:pt idx="1660">
                  <c:v>39285.576390000002</c:v>
                </c:pt>
                <c:pt idx="1661">
                  <c:v>39285.583330000001</c:v>
                </c:pt>
                <c:pt idx="1662">
                  <c:v>39285.590280000004</c:v>
                </c:pt>
                <c:pt idx="1663">
                  <c:v>39285.597219999996</c:v>
                </c:pt>
                <c:pt idx="1664">
                  <c:v>39285.604169999999</c:v>
                </c:pt>
                <c:pt idx="1665">
                  <c:v>39285.611109999998</c:v>
                </c:pt>
                <c:pt idx="1666">
                  <c:v>39285.618060000001</c:v>
                </c:pt>
                <c:pt idx="1667">
                  <c:v>39285.624999999993</c:v>
                </c:pt>
                <c:pt idx="1668">
                  <c:v>39285.631939999999</c:v>
                </c:pt>
                <c:pt idx="1669">
                  <c:v>39285.638890000002</c:v>
                </c:pt>
                <c:pt idx="1670">
                  <c:v>39285.645830000001</c:v>
                </c:pt>
                <c:pt idx="1671">
                  <c:v>39285.652780000004</c:v>
                </c:pt>
                <c:pt idx="1672">
                  <c:v>39285.659719999996</c:v>
                </c:pt>
                <c:pt idx="1673">
                  <c:v>39285.666669999999</c:v>
                </c:pt>
                <c:pt idx="1674">
                  <c:v>39285.673609999998</c:v>
                </c:pt>
                <c:pt idx="1675">
                  <c:v>39285.680560000001</c:v>
                </c:pt>
                <c:pt idx="1676">
                  <c:v>39285.6875</c:v>
                </c:pt>
                <c:pt idx="1677">
                  <c:v>39285.694439999999</c:v>
                </c:pt>
                <c:pt idx="1678">
                  <c:v>39285.701389999995</c:v>
                </c:pt>
                <c:pt idx="1679">
                  <c:v>39285.708330000001</c:v>
                </c:pt>
                <c:pt idx="1680">
                  <c:v>39285.715280000004</c:v>
                </c:pt>
                <c:pt idx="1681">
                  <c:v>39285.722219999996</c:v>
                </c:pt>
                <c:pt idx="1682">
                  <c:v>39285.729169999984</c:v>
                </c:pt>
                <c:pt idx="1683">
                  <c:v>39285.736109999998</c:v>
                </c:pt>
                <c:pt idx="1684">
                  <c:v>39285.743059999993</c:v>
                </c:pt>
                <c:pt idx="1685">
                  <c:v>39285.75</c:v>
                </c:pt>
                <c:pt idx="1686">
                  <c:v>39285.756940000007</c:v>
                </c:pt>
                <c:pt idx="1687">
                  <c:v>39285.763889999995</c:v>
                </c:pt>
                <c:pt idx="1688">
                  <c:v>39285.770830000001</c:v>
                </c:pt>
                <c:pt idx="1689">
                  <c:v>39285.777779999997</c:v>
                </c:pt>
                <c:pt idx="1690">
                  <c:v>39285.784719999996</c:v>
                </c:pt>
                <c:pt idx="1691">
                  <c:v>39285.791669999984</c:v>
                </c:pt>
                <c:pt idx="1692">
                  <c:v>39285.798609999998</c:v>
                </c:pt>
                <c:pt idx="1693">
                  <c:v>39285.805560000001</c:v>
                </c:pt>
                <c:pt idx="1694">
                  <c:v>39285.812500000022</c:v>
                </c:pt>
                <c:pt idx="1695">
                  <c:v>39285.819440000007</c:v>
                </c:pt>
                <c:pt idx="1696">
                  <c:v>39285.826390000002</c:v>
                </c:pt>
                <c:pt idx="1697">
                  <c:v>39285.833330000001</c:v>
                </c:pt>
                <c:pt idx="1698">
                  <c:v>39285.840280000011</c:v>
                </c:pt>
                <c:pt idx="1699">
                  <c:v>39285.847220000003</c:v>
                </c:pt>
                <c:pt idx="1700">
                  <c:v>39285.854170000013</c:v>
                </c:pt>
                <c:pt idx="1701">
                  <c:v>39285.861109999998</c:v>
                </c:pt>
                <c:pt idx="1702">
                  <c:v>39285.868060000001</c:v>
                </c:pt>
                <c:pt idx="1703">
                  <c:v>39285.875</c:v>
                </c:pt>
                <c:pt idx="1704">
                  <c:v>39285.881940000007</c:v>
                </c:pt>
                <c:pt idx="1705">
                  <c:v>39285.888890000024</c:v>
                </c:pt>
                <c:pt idx="1706">
                  <c:v>39285.895830000001</c:v>
                </c:pt>
                <c:pt idx="1707">
                  <c:v>39285.902780000004</c:v>
                </c:pt>
                <c:pt idx="1708">
                  <c:v>39285.909719999996</c:v>
                </c:pt>
                <c:pt idx="1709">
                  <c:v>39285.916670000013</c:v>
                </c:pt>
                <c:pt idx="1710">
                  <c:v>39285.923609999998</c:v>
                </c:pt>
                <c:pt idx="1711">
                  <c:v>39285.930560000001</c:v>
                </c:pt>
                <c:pt idx="1712">
                  <c:v>39285.9375</c:v>
                </c:pt>
                <c:pt idx="1713">
                  <c:v>39285.944440000007</c:v>
                </c:pt>
                <c:pt idx="1714">
                  <c:v>39285.951390000002</c:v>
                </c:pt>
                <c:pt idx="1715">
                  <c:v>39285.958330000023</c:v>
                </c:pt>
                <c:pt idx="1716">
                  <c:v>39285.965280000004</c:v>
                </c:pt>
                <c:pt idx="1717">
                  <c:v>39285.972220000003</c:v>
                </c:pt>
                <c:pt idx="1718">
                  <c:v>39285.979169999999</c:v>
                </c:pt>
                <c:pt idx="1719">
                  <c:v>39285.986110000013</c:v>
                </c:pt>
                <c:pt idx="1720">
                  <c:v>39285.993059999993</c:v>
                </c:pt>
                <c:pt idx="1721">
                  <c:v>39286</c:v>
                </c:pt>
                <c:pt idx="1722">
                  <c:v>39286.006940000007</c:v>
                </c:pt>
                <c:pt idx="1723">
                  <c:v>39286.013890000002</c:v>
                </c:pt>
                <c:pt idx="1724">
                  <c:v>39286.020830000001</c:v>
                </c:pt>
                <c:pt idx="1725">
                  <c:v>39286.027779999997</c:v>
                </c:pt>
                <c:pt idx="1726">
                  <c:v>39286.034719999996</c:v>
                </c:pt>
                <c:pt idx="1727">
                  <c:v>39286.041669999999</c:v>
                </c:pt>
                <c:pt idx="1728">
                  <c:v>39286.048610000013</c:v>
                </c:pt>
                <c:pt idx="1729">
                  <c:v>39286.055560000001</c:v>
                </c:pt>
                <c:pt idx="1730">
                  <c:v>39286.0625</c:v>
                </c:pt>
                <c:pt idx="1731">
                  <c:v>39286.069439999999</c:v>
                </c:pt>
                <c:pt idx="1732">
                  <c:v>39286.076390000002</c:v>
                </c:pt>
                <c:pt idx="1733">
                  <c:v>39286.083330000001</c:v>
                </c:pt>
                <c:pt idx="1734">
                  <c:v>39286.090280000004</c:v>
                </c:pt>
                <c:pt idx="1735">
                  <c:v>39286.097219999996</c:v>
                </c:pt>
                <c:pt idx="1736">
                  <c:v>39286.104169999999</c:v>
                </c:pt>
                <c:pt idx="1737">
                  <c:v>39286.111109999998</c:v>
                </c:pt>
                <c:pt idx="1738">
                  <c:v>39286.118060000001</c:v>
                </c:pt>
                <c:pt idx="1739">
                  <c:v>39286.124999999993</c:v>
                </c:pt>
                <c:pt idx="1740">
                  <c:v>39286.131939999999</c:v>
                </c:pt>
                <c:pt idx="1741">
                  <c:v>39286.138890000002</c:v>
                </c:pt>
                <c:pt idx="1742">
                  <c:v>39286.145830000001</c:v>
                </c:pt>
                <c:pt idx="1743">
                  <c:v>39286.152780000004</c:v>
                </c:pt>
                <c:pt idx="1744">
                  <c:v>39286.159719999996</c:v>
                </c:pt>
                <c:pt idx="1745">
                  <c:v>39286.166669999999</c:v>
                </c:pt>
                <c:pt idx="1746">
                  <c:v>39286.173609999998</c:v>
                </c:pt>
                <c:pt idx="1747">
                  <c:v>39286.180560000001</c:v>
                </c:pt>
                <c:pt idx="1748">
                  <c:v>39286.1875</c:v>
                </c:pt>
                <c:pt idx="1749">
                  <c:v>39286.194439999999</c:v>
                </c:pt>
                <c:pt idx="1750">
                  <c:v>39286.201389999995</c:v>
                </c:pt>
                <c:pt idx="1751">
                  <c:v>39286.208330000001</c:v>
                </c:pt>
                <c:pt idx="1752">
                  <c:v>39286.215280000004</c:v>
                </c:pt>
                <c:pt idx="1753">
                  <c:v>39286.222219999996</c:v>
                </c:pt>
                <c:pt idx="1754">
                  <c:v>39286.229169999984</c:v>
                </c:pt>
                <c:pt idx="1755">
                  <c:v>39286.236109999998</c:v>
                </c:pt>
                <c:pt idx="1756">
                  <c:v>39286.243059999993</c:v>
                </c:pt>
                <c:pt idx="1757">
                  <c:v>39286.25</c:v>
                </c:pt>
                <c:pt idx="1758">
                  <c:v>39286.256940000007</c:v>
                </c:pt>
                <c:pt idx="1759">
                  <c:v>39286.263889999995</c:v>
                </c:pt>
                <c:pt idx="1760">
                  <c:v>39286.270830000001</c:v>
                </c:pt>
                <c:pt idx="1761">
                  <c:v>39286.277779999997</c:v>
                </c:pt>
                <c:pt idx="1762">
                  <c:v>39286.284719999996</c:v>
                </c:pt>
                <c:pt idx="1763">
                  <c:v>39286.291669999984</c:v>
                </c:pt>
                <c:pt idx="1764">
                  <c:v>39286.298609999998</c:v>
                </c:pt>
                <c:pt idx="1765">
                  <c:v>39286.305560000001</c:v>
                </c:pt>
                <c:pt idx="1766">
                  <c:v>39286.312500000022</c:v>
                </c:pt>
                <c:pt idx="1767">
                  <c:v>39286.319440000007</c:v>
                </c:pt>
                <c:pt idx="1768">
                  <c:v>39286.326390000002</c:v>
                </c:pt>
                <c:pt idx="1769">
                  <c:v>39286.333330000001</c:v>
                </c:pt>
                <c:pt idx="1770">
                  <c:v>39286.340280000011</c:v>
                </c:pt>
                <c:pt idx="1771">
                  <c:v>39286.347220000003</c:v>
                </c:pt>
                <c:pt idx="1772">
                  <c:v>39286.354170000013</c:v>
                </c:pt>
                <c:pt idx="1773">
                  <c:v>39286.361109999998</c:v>
                </c:pt>
                <c:pt idx="1774">
                  <c:v>39286.368060000001</c:v>
                </c:pt>
                <c:pt idx="1775">
                  <c:v>39286.375</c:v>
                </c:pt>
                <c:pt idx="1776">
                  <c:v>39286.381940000007</c:v>
                </c:pt>
                <c:pt idx="1777">
                  <c:v>39286.388890000024</c:v>
                </c:pt>
                <c:pt idx="1778">
                  <c:v>39286.395830000001</c:v>
                </c:pt>
                <c:pt idx="1779">
                  <c:v>39286.402780000004</c:v>
                </c:pt>
                <c:pt idx="1780">
                  <c:v>39286.409719999996</c:v>
                </c:pt>
                <c:pt idx="1781">
                  <c:v>39286.416670000013</c:v>
                </c:pt>
                <c:pt idx="1782">
                  <c:v>39286.423609999998</c:v>
                </c:pt>
                <c:pt idx="1783">
                  <c:v>39286.430560000001</c:v>
                </c:pt>
                <c:pt idx="1784">
                  <c:v>39286.4375</c:v>
                </c:pt>
                <c:pt idx="1785">
                  <c:v>39286.444440000007</c:v>
                </c:pt>
                <c:pt idx="1786">
                  <c:v>39286.451390000002</c:v>
                </c:pt>
                <c:pt idx="1787">
                  <c:v>39286.458330000023</c:v>
                </c:pt>
                <c:pt idx="1788">
                  <c:v>39286.465280000004</c:v>
                </c:pt>
                <c:pt idx="1789">
                  <c:v>39286.472220000003</c:v>
                </c:pt>
                <c:pt idx="1790">
                  <c:v>39286.479169999999</c:v>
                </c:pt>
                <c:pt idx="1791">
                  <c:v>39286.486110000013</c:v>
                </c:pt>
                <c:pt idx="1792">
                  <c:v>39286.493059999993</c:v>
                </c:pt>
                <c:pt idx="1793">
                  <c:v>39286.5</c:v>
                </c:pt>
                <c:pt idx="1794">
                  <c:v>39286.506940000007</c:v>
                </c:pt>
                <c:pt idx="1795">
                  <c:v>39286.513890000002</c:v>
                </c:pt>
                <c:pt idx="1796">
                  <c:v>39286.520830000001</c:v>
                </c:pt>
                <c:pt idx="1797">
                  <c:v>39286.527779999997</c:v>
                </c:pt>
                <c:pt idx="1798">
                  <c:v>39286.534719999996</c:v>
                </c:pt>
                <c:pt idx="1799">
                  <c:v>39286.541669999999</c:v>
                </c:pt>
                <c:pt idx="1800">
                  <c:v>39286.548610000013</c:v>
                </c:pt>
                <c:pt idx="1801">
                  <c:v>39286.555560000001</c:v>
                </c:pt>
                <c:pt idx="1802">
                  <c:v>39286.5625</c:v>
                </c:pt>
                <c:pt idx="1803">
                  <c:v>39286.569439999999</c:v>
                </c:pt>
                <c:pt idx="1804">
                  <c:v>39286.576390000002</c:v>
                </c:pt>
                <c:pt idx="1805">
                  <c:v>39286.583330000001</c:v>
                </c:pt>
                <c:pt idx="1806">
                  <c:v>39286.590280000004</c:v>
                </c:pt>
                <c:pt idx="1807">
                  <c:v>39286.597219999996</c:v>
                </c:pt>
                <c:pt idx="1808">
                  <c:v>39286.604169999999</c:v>
                </c:pt>
                <c:pt idx="1809">
                  <c:v>39286.611109999998</c:v>
                </c:pt>
                <c:pt idx="1810">
                  <c:v>39286.618060000001</c:v>
                </c:pt>
                <c:pt idx="1811">
                  <c:v>39286.624999999993</c:v>
                </c:pt>
                <c:pt idx="1812">
                  <c:v>39286.631939999999</c:v>
                </c:pt>
                <c:pt idx="1813">
                  <c:v>39286.638890000002</c:v>
                </c:pt>
                <c:pt idx="1814">
                  <c:v>39286.645830000001</c:v>
                </c:pt>
                <c:pt idx="1815">
                  <c:v>39286.652780000004</c:v>
                </c:pt>
                <c:pt idx="1816">
                  <c:v>39286.659719999996</c:v>
                </c:pt>
                <c:pt idx="1817">
                  <c:v>39286.666669999999</c:v>
                </c:pt>
                <c:pt idx="1818">
                  <c:v>39286.673609999998</c:v>
                </c:pt>
                <c:pt idx="1819">
                  <c:v>39286.680560000001</c:v>
                </c:pt>
                <c:pt idx="1820">
                  <c:v>39286.6875</c:v>
                </c:pt>
                <c:pt idx="1821">
                  <c:v>39286.694439999999</c:v>
                </c:pt>
                <c:pt idx="1822">
                  <c:v>39286.701389999995</c:v>
                </c:pt>
                <c:pt idx="1823">
                  <c:v>39286.708330000001</c:v>
                </c:pt>
                <c:pt idx="1824">
                  <c:v>39286.715280000004</c:v>
                </c:pt>
                <c:pt idx="1825">
                  <c:v>39286.722219999996</c:v>
                </c:pt>
                <c:pt idx="1826">
                  <c:v>39286.729169999984</c:v>
                </c:pt>
                <c:pt idx="1827">
                  <c:v>39286.736109999998</c:v>
                </c:pt>
                <c:pt idx="1828">
                  <c:v>39286.743059999993</c:v>
                </c:pt>
                <c:pt idx="1829">
                  <c:v>39286.75</c:v>
                </c:pt>
                <c:pt idx="1830">
                  <c:v>39286.756940000007</c:v>
                </c:pt>
                <c:pt idx="1831">
                  <c:v>39286.763889999995</c:v>
                </c:pt>
                <c:pt idx="1832">
                  <c:v>39286.770830000001</c:v>
                </c:pt>
                <c:pt idx="1833">
                  <c:v>39286.777779999997</c:v>
                </c:pt>
                <c:pt idx="1834">
                  <c:v>39286.784719999996</c:v>
                </c:pt>
                <c:pt idx="1835">
                  <c:v>39286.791669999984</c:v>
                </c:pt>
                <c:pt idx="1836">
                  <c:v>39286.798609999998</c:v>
                </c:pt>
                <c:pt idx="1837">
                  <c:v>39286.805560000001</c:v>
                </c:pt>
                <c:pt idx="1838">
                  <c:v>39286.812500000022</c:v>
                </c:pt>
                <c:pt idx="1839">
                  <c:v>39286.819440000007</c:v>
                </c:pt>
                <c:pt idx="1840">
                  <c:v>39286.826390000002</c:v>
                </c:pt>
                <c:pt idx="1841">
                  <c:v>39286.833330000001</c:v>
                </c:pt>
                <c:pt idx="1842">
                  <c:v>39286.840280000011</c:v>
                </c:pt>
                <c:pt idx="1843">
                  <c:v>39286.847220000003</c:v>
                </c:pt>
                <c:pt idx="1844">
                  <c:v>39286.854170000013</c:v>
                </c:pt>
                <c:pt idx="1845">
                  <c:v>39286.861109999998</c:v>
                </c:pt>
                <c:pt idx="1846">
                  <c:v>39286.868060000001</c:v>
                </c:pt>
                <c:pt idx="1847">
                  <c:v>39286.875</c:v>
                </c:pt>
                <c:pt idx="1848">
                  <c:v>39286.881940000007</c:v>
                </c:pt>
                <c:pt idx="1849">
                  <c:v>39286.888890000024</c:v>
                </c:pt>
                <c:pt idx="1850">
                  <c:v>39286.895830000001</c:v>
                </c:pt>
                <c:pt idx="1851">
                  <c:v>39286.902780000004</c:v>
                </c:pt>
                <c:pt idx="1852">
                  <c:v>39286.916670000013</c:v>
                </c:pt>
                <c:pt idx="1853">
                  <c:v>39286.923609999998</c:v>
                </c:pt>
                <c:pt idx="1854">
                  <c:v>39286.930560000001</c:v>
                </c:pt>
                <c:pt idx="1855">
                  <c:v>39286.9375</c:v>
                </c:pt>
                <c:pt idx="1856">
                  <c:v>39286.944440000007</c:v>
                </c:pt>
                <c:pt idx="1857">
                  <c:v>39286.951390000002</c:v>
                </c:pt>
                <c:pt idx="1858">
                  <c:v>39286.958330000023</c:v>
                </c:pt>
                <c:pt idx="1859">
                  <c:v>39286.965280000004</c:v>
                </c:pt>
                <c:pt idx="1860">
                  <c:v>39286.972220000003</c:v>
                </c:pt>
                <c:pt idx="1861">
                  <c:v>39286.979169999999</c:v>
                </c:pt>
                <c:pt idx="1862">
                  <c:v>39286.986110000013</c:v>
                </c:pt>
                <c:pt idx="1863">
                  <c:v>39286.993059999993</c:v>
                </c:pt>
                <c:pt idx="1864">
                  <c:v>39287</c:v>
                </c:pt>
                <c:pt idx="1865">
                  <c:v>39287.006940000007</c:v>
                </c:pt>
                <c:pt idx="1866">
                  <c:v>39287.013890000002</c:v>
                </c:pt>
                <c:pt idx="1867">
                  <c:v>39287.020830000001</c:v>
                </c:pt>
                <c:pt idx="1868">
                  <c:v>39287.027779999997</c:v>
                </c:pt>
                <c:pt idx="1869">
                  <c:v>39287.034719999996</c:v>
                </c:pt>
                <c:pt idx="1870">
                  <c:v>39287.041669999999</c:v>
                </c:pt>
                <c:pt idx="1871">
                  <c:v>39287.048610000013</c:v>
                </c:pt>
                <c:pt idx="1872">
                  <c:v>39287.055560000001</c:v>
                </c:pt>
                <c:pt idx="1873">
                  <c:v>39287.0625</c:v>
                </c:pt>
                <c:pt idx="1874">
                  <c:v>39287.069439999999</c:v>
                </c:pt>
                <c:pt idx="1875">
                  <c:v>39287.076390000002</c:v>
                </c:pt>
                <c:pt idx="1876">
                  <c:v>39287.083330000001</c:v>
                </c:pt>
                <c:pt idx="1877">
                  <c:v>39287.090280000004</c:v>
                </c:pt>
                <c:pt idx="1878">
                  <c:v>39287.097219999996</c:v>
                </c:pt>
                <c:pt idx="1879">
                  <c:v>39287.104169999999</c:v>
                </c:pt>
                <c:pt idx="1880">
                  <c:v>39287.111109999998</c:v>
                </c:pt>
                <c:pt idx="1881">
                  <c:v>39287.118060000001</c:v>
                </c:pt>
                <c:pt idx="1882">
                  <c:v>39287.124999999993</c:v>
                </c:pt>
                <c:pt idx="1883">
                  <c:v>39287.131939999999</c:v>
                </c:pt>
                <c:pt idx="1884">
                  <c:v>39287.138890000002</c:v>
                </c:pt>
                <c:pt idx="1885">
                  <c:v>39287.145830000001</c:v>
                </c:pt>
                <c:pt idx="1886">
                  <c:v>39287.152780000004</c:v>
                </c:pt>
                <c:pt idx="1887">
                  <c:v>39287.159719999996</c:v>
                </c:pt>
                <c:pt idx="1888">
                  <c:v>39287.166669999999</c:v>
                </c:pt>
                <c:pt idx="1889">
                  <c:v>39287.173609999998</c:v>
                </c:pt>
                <c:pt idx="1890">
                  <c:v>39287.180560000001</c:v>
                </c:pt>
                <c:pt idx="1891">
                  <c:v>39287.1875</c:v>
                </c:pt>
                <c:pt idx="1892">
                  <c:v>39287.194439999999</c:v>
                </c:pt>
                <c:pt idx="1893">
                  <c:v>39287.201389999995</c:v>
                </c:pt>
                <c:pt idx="1894">
                  <c:v>39287.208330000001</c:v>
                </c:pt>
                <c:pt idx="1895">
                  <c:v>39287.215280000004</c:v>
                </c:pt>
                <c:pt idx="1896">
                  <c:v>39287.222219999996</c:v>
                </c:pt>
                <c:pt idx="1897">
                  <c:v>39287.229169999984</c:v>
                </c:pt>
                <c:pt idx="1898">
                  <c:v>39287.236109999998</c:v>
                </c:pt>
                <c:pt idx="1899">
                  <c:v>39287.243059999993</c:v>
                </c:pt>
                <c:pt idx="1900">
                  <c:v>39287.25</c:v>
                </c:pt>
                <c:pt idx="1901">
                  <c:v>39287.256940000007</c:v>
                </c:pt>
                <c:pt idx="1902">
                  <c:v>39287.263889999995</c:v>
                </c:pt>
                <c:pt idx="1903">
                  <c:v>39287.270830000001</c:v>
                </c:pt>
                <c:pt idx="1904">
                  <c:v>39287.277779999997</c:v>
                </c:pt>
                <c:pt idx="1905">
                  <c:v>39287.284719999996</c:v>
                </c:pt>
                <c:pt idx="1906">
                  <c:v>39287.291669999984</c:v>
                </c:pt>
                <c:pt idx="1907">
                  <c:v>39287.298609999998</c:v>
                </c:pt>
                <c:pt idx="1908">
                  <c:v>39287.305560000001</c:v>
                </c:pt>
                <c:pt idx="1909">
                  <c:v>39287.312500000022</c:v>
                </c:pt>
                <c:pt idx="1910">
                  <c:v>39287.319440000007</c:v>
                </c:pt>
                <c:pt idx="1911">
                  <c:v>39287.326390000002</c:v>
                </c:pt>
                <c:pt idx="1912">
                  <c:v>39287.333330000001</c:v>
                </c:pt>
                <c:pt idx="1913">
                  <c:v>39287.340280000011</c:v>
                </c:pt>
                <c:pt idx="1914">
                  <c:v>39287.347220000003</c:v>
                </c:pt>
                <c:pt idx="1915">
                  <c:v>39287.354170000013</c:v>
                </c:pt>
                <c:pt idx="1916">
                  <c:v>39287.361109999998</c:v>
                </c:pt>
                <c:pt idx="1917">
                  <c:v>39287.368060000001</c:v>
                </c:pt>
                <c:pt idx="1918">
                  <c:v>39287.375</c:v>
                </c:pt>
                <c:pt idx="1919">
                  <c:v>39287.381940000007</c:v>
                </c:pt>
                <c:pt idx="1920">
                  <c:v>39287.388890000024</c:v>
                </c:pt>
                <c:pt idx="1921">
                  <c:v>39287.395830000001</c:v>
                </c:pt>
                <c:pt idx="1922">
                  <c:v>39287.402780000004</c:v>
                </c:pt>
                <c:pt idx="1923">
                  <c:v>39287.409719999996</c:v>
                </c:pt>
                <c:pt idx="1924">
                  <c:v>39287.416670000013</c:v>
                </c:pt>
                <c:pt idx="1925">
                  <c:v>39287.423609999998</c:v>
                </c:pt>
                <c:pt idx="1926">
                  <c:v>39287.430560000001</c:v>
                </c:pt>
                <c:pt idx="1927">
                  <c:v>39287.4375</c:v>
                </c:pt>
                <c:pt idx="1928">
                  <c:v>39287.444440000007</c:v>
                </c:pt>
                <c:pt idx="1929">
                  <c:v>39287.451390000002</c:v>
                </c:pt>
                <c:pt idx="1930">
                  <c:v>39287.458330000023</c:v>
                </c:pt>
                <c:pt idx="1931">
                  <c:v>39287.465280000004</c:v>
                </c:pt>
                <c:pt idx="1932">
                  <c:v>39287.472220000003</c:v>
                </c:pt>
                <c:pt idx="1933">
                  <c:v>39287.479169999999</c:v>
                </c:pt>
                <c:pt idx="1934">
                  <c:v>39287.486110000013</c:v>
                </c:pt>
                <c:pt idx="1935">
                  <c:v>39287.493059999993</c:v>
                </c:pt>
                <c:pt idx="1936">
                  <c:v>39287.5</c:v>
                </c:pt>
                <c:pt idx="1937">
                  <c:v>39287.506940000007</c:v>
                </c:pt>
                <c:pt idx="1938">
                  <c:v>39287.513890000002</c:v>
                </c:pt>
                <c:pt idx="1939">
                  <c:v>39287.520830000001</c:v>
                </c:pt>
                <c:pt idx="1940">
                  <c:v>39287.527779999997</c:v>
                </c:pt>
                <c:pt idx="1941">
                  <c:v>39287.534719999996</c:v>
                </c:pt>
                <c:pt idx="1942">
                  <c:v>39287.541669999999</c:v>
                </c:pt>
                <c:pt idx="1943">
                  <c:v>39287.548610000013</c:v>
                </c:pt>
                <c:pt idx="1944">
                  <c:v>39287.555560000001</c:v>
                </c:pt>
                <c:pt idx="1945">
                  <c:v>39287.5625</c:v>
                </c:pt>
                <c:pt idx="1946">
                  <c:v>39287.569439999999</c:v>
                </c:pt>
                <c:pt idx="1947">
                  <c:v>39287.576390000002</c:v>
                </c:pt>
                <c:pt idx="1948">
                  <c:v>39287.583330000001</c:v>
                </c:pt>
                <c:pt idx="1949">
                  <c:v>39287.590280000004</c:v>
                </c:pt>
                <c:pt idx="1950">
                  <c:v>39287.597219999996</c:v>
                </c:pt>
                <c:pt idx="1951">
                  <c:v>39287.604169999999</c:v>
                </c:pt>
                <c:pt idx="1952">
                  <c:v>39287.611109999998</c:v>
                </c:pt>
                <c:pt idx="1953">
                  <c:v>39287.618060000001</c:v>
                </c:pt>
                <c:pt idx="1954">
                  <c:v>39287.624999999993</c:v>
                </c:pt>
                <c:pt idx="1955">
                  <c:v>39287.631939999999</c:v>
                </c:pt>
                <c:pt idx="1956">
                  <c:v>39287.638890000002</c:v>
                </c:pt>
                <c:pt idx="1957">
                  <c:v>39287.645830000001</c:v>
                </c:pt>
                <c:pt idx="1958">
                  <c:v>39287.652780000004</c:v>
                </c:pt>
                <c:pt idx="1959">
                  <c:v>39287.659719999996</c:v>
                </c:pt>
                <c:pt idx="1960">
                  <c:v>39287.666669999999</c:v>
                </c:pt>
                <c:pt idx="1961">
                  <c:v>39287.673609999998</c:v>
                </c:pt>
                <c:pt idx="1962">
                  <c:v>39287.680560000001</c:v>
                </c:pt>
                <c:pt idx="1963">
                  <c:v>39287.6875</c:v>
                </c:pt>
                <c:pt idx="1964">
                  <c:v>39287.694439999999</c:v>
                </c:pt>
                <c:pt idx="1965">
                  <c:v>39287.701389999995</c:v>
                </c:pt>
                <c:pt idx="1966">
                  <c:v>39287.708330000001</c:v>
                </c:pt>
                <c:pt idx="1967">
                  <c:v>39287.715280000004</c:v>
                </c:pt>
                <c:pt idx="1968">
                  <c:v>39287.722219999996</c:v>
                </c:pt>
                <c:pt idx="1969">
                  <c:v>39287.729169999984</c:v>
                </c:pt>
                <c:pt idx="1970">
                  <c:v>39287.736109999998</c:v>
                </c:pt>
                <c:pt idx="1971">
                  <c:v>39287.743059999993</c:v>
                </c:pt>
                <c:pt idx="1972">
                  <c:v>39287.75</c:v>
                </c:pt>
                <c:pt idx="1973">
                  <c:v>39287.756940000007</c:v>
                </c:pt>
                <c:pt idx="1974">
                  <c:v>39287.763889999995</c:v>
                </c:pt>
                <c:pt idx="1975">
                  <c:v>39287.770830000001</c:v>
                </c:pt>
                <c:pt idx="1976">
                  <c:v>39287.777779999997</c:v>
                </c:pt>
                <c:pt idx="1977">
                  <c:v>39287.784719999996</c:v>
                </c:pt>
                <c:pt idx="1978">
                  <c:v>39287.791669999984</c:v>
                </c:pt>
                <c:pt idx="1979">
                  <c:v>39287.798609999998</c:v>
                </c:pt>
                <c:pt idx="1980">
                  <c:v>39287.805560000001</c:v>
                </c:pt>
                <c:pt idx="1981">
                  <c:v>39287.812500000022</c:v>
                </c:pt>
                <c:pt idx="1982">
                  <c:v>39287.819440000007</c:v>
                </c:pt>
                <c:pt idx="1983">
                  <c:v>39287.826390000002</c:v>
                </c:pt>
                <c:pt idx="1984">
                  <c:v>39287.833330000001</c:v>
                </c:pt>
                <c:pt idx="1985">
                  <c:v>39287.840280000011</c:v>
                </c:pt>
                <c:pt idx="1986">
                  <c:v>39287.847220000003</c:v>
                </c:pt>
                <c:pt idx="1987">
                  <c:v>39287.854170000013</c:v>
                </c:pt>
                <c:pt idx="1988">
                  <c:v>39287.861109999998</c:v>
                </c:pt>
                <c:pt idx="1989">
                  <c:v>39287.868060000001</c:v>
                </c:pt>
                <c:pt idx="1990">
                  <c:v>39287.875</c:v>
                </c:pt>
                <c:pt idx="1991">
                  <c:v>39287.881940000007</c:v>
                </c:pt>
                <c:pt idx="1992">
                  <c:v>39287.888890000024</c:v>
                </c:pt>
                <c:pt idx="1993">
                  <c:v>39287.895830000001</c:v>
                </c:pt>
                <c:pt idx="1994">
                  <c:v>39287.902780000004</c:v>
                </c:pt>
                <c:pt idx="1995">
                  <c:v>39287.909719999996</c:v>
                </c:pt>
                <c:pt idx="1996">
                  <c:v>39287.916670000013</c:v>
                </c:pt>
                <c:pt idx="1997">
                  <c:v>39287.923609999998</c:v>
                </c:pt>
                <c:pt idx="1998">
                  <c:v>39287.930560000001</c:v>
                </c:pt>
                <c:pt idx="1999">
                  <c:v>39287.9375</c:v>
                </c:pt>
                <c:pt idx="2000">
                  <c:v>39287.944440000007</c:v>
                </c:pt>
                <c:pt idx="2001">
                  <c:v>39287.951390000002</c:v>
                </c:pt>
                <c:pt idx="2002">
                  <c:v>39287.958330000023</c:v>
                </c:pt>
                <c:pt idx="2003">
                  <c:v>39287.965280000004</c:v>
                </c:pt>
                <c:pt idx="2004">
                  <c:v>39287.972220000003</c:v>
                </c:pt>
                <c:pt idx="2005">
                  <c:v>39287.979169999999</c:v>
                </c:pt>
                <c:pt idx="2006">
                  <c:v>39287.986110000013</c:v>
                </c:pt>
                <c:pt idx="2007">
                  <c:v>39287.993059999993</c:v>
                </c:pt>
                <c:pt idx="2008">
                  <c:v>39288</c:v>
                </c:pt>
                <c:pt idx="2009">
                  <c:v>39288.006940000007</c:v>
                </c:pt>
                <c:pt idx="2010">
                  <c:v>39288.013890000002</c:v>
                </c:pt>
                <c:pt idx="2011">
                  <c:v>39288.020830000001</c:v>
                </c:pt>
                <c:pt idx="2012">
                  <c:v>39288.027779999997</c:v>
                </c:pt>
                <c:pt idx="2013">
                  <c:v>39288.034719999996</c:v>
                </c:pt>
                <c:pt idx="2014">
                  <c:v>39288.041669999999</c:v>
                </c:pt>
                <c:pt idx="2015">
                  <c:v>39288.048610000013</c:v>
                </c:pt>
                <c:pt idx="2016">
                  <c:v>39288.055560000001</c:v>
                </c:pt>
                <c:pt idx="2017">
                  <c:v>39288.0625</c:v>
                </c:pt>
                <c:pt idx="2018">
                  <c:v>39288.069439999999</c:v>
                </c:pt>
                <c:pt idx="2019">
                  <c:v>39288.076390000002</c:v>
                </c:pt>
                <c:pt idx="2020">
                  <c:v>39288.083330000001</c:v>
                </c:pt>
                <c:pt idx="2021">
                  <c:v>39288.090280000004</c:v>
                </c:pt>
                <c:pt idx="2022">
                  <c:v>39288.097219999996</c:v>
                </c:pt>
                <c:pt idx="2023">
                  <c:v>39288.104169999999</c:v>
                </c:pt>
                <c:pt idx="2024">
                  <c:v>39288.111109999998</c:v>
                </c:pt>
                <c:pt idx="2025">
                  <c:v>39288.118060000001</c:v>
                </c:pt>
                <c:pt idx="2026">
                  <c:v>39288.124999999993</c:v>
                </c:pt>
                <c:pt idx="2027">
                  <c:v>39288.131939999999</c:v>
                </c:pt>
                <c:pt idx="2028">
                  <c:v>39288.138890000002</c:v>
                </c:pt>
                <c:pt idx="2029">
                  <c:v>39288.145830000001</c:v>
                </c:pt>
                <c:pt idx="2030">
                  <c:v>39288.152780000004</c:v>
                </c:pt>
                <c:pt idx="2031">
                  <c:v>39288.159719999996</c:v>
                </c:pt>
                <c:pt idx="2032">
                  <c:v>39288.166669999999</c:v>
                </c:pt>
                <c:pt idx="2033">
                  <c:v>39288.173609999998</c:v>
                </c:pt>
                <c:pt idx="2034">
                  <c:v>39288.180560000001</c:v>
                </c:pt>
                <c:pt idx="2035">
                  <c:v>39288.1875</c:v>
                </c:pt>
                <c:pt idx="2036">
                  <c:v>39288.194439999999</c:v>
                </c:pt>
                <c:pt idx="2037">
                  <c:v>39288.201389999995</c:v>
                </c:pt>
                <c:pt idx="2038">
                  <c:v>39288.208330000001</c:v>
                </c:pt>
                <c:pt idx="2039">
                  <c:v>39288.215280000004</c:v>
                </c:pt>
                <c:pt idx="2040">
                  <c:v>39288.222219999996</c:v>
                </c:pt>
                <c:pt idx="2041">
                  <c:v>39288.229169999984</c:v>
                </c:pt>
                <c:pt idx="2042">
                  <c:v>39288.236109999998</c:v>
                </c:pt>
                <c:pt idx="2043">
                  <c:v>39288.243059999993</c:v>
                </c:pt>
                <c:pt idx="2044">
                  <c:v>39288.25</c:v>
                </c:pt>
                <c:pt idx="2045">
                  <c:v>39288.256940000007</c:v>
                </c:pt>
                <c:pt idx="2046">
                  <c:v>39288.263889999995</c:v>
                </c:pt>
                <c:pt idx="2047">
                  <c:v>39288.270830000001</c:v>
                </c:pt>
                <c:pt idx="2048">
                  <c:v>39288.277779999997</c:v>
                </c:pt>
                <c:pt idx="2049">
                  <c:v>39288.284719999996</c:v>
                </c:pt>
                <c:pt idx="2050">
                  <c:v>39288.291669999984</c:v>
                </c:pt>
                <c:pt idx="2051">
                  <c:v>39288.298609999998</c:v>
                </c:pt>
                <c:pt idx="2052">
                  <c:v>39288.305560000001</c:v>
                </c:pt>
                <c:pt idx="2053">
                  <c:v>39288.312500000022</c:v>
                </c:pt>
                <c:pt idx="2054">
                  <c:v>39288.319440000007</c:v>
                </c:pt>
                <c:pt idx="2055">
                  <c:v>39288.326390000002</c:v>
                </c:pt>
                <c:pt idx="2056">
                  <c:v>39288.333330000001</c:v>
                </c:pt>
                <c:pt idx="2057">
                  <c:v>39288.340280000011</c:v>
                </c:pt>
                <c:pt idx="2058">
                  <c:v>39288.347220000003</c:v>
                </c:pt>
                <c:pt idx="2059">
                  <c:v>39288.354170000013</c:v>
                </c:pt>
                <c:pt idx="2060">
                  <c:v>39288.361109999998</c:v>
                </c:pt>
                <c:pt idx="2061">
                  <c:v>39288.368060000001</c:v>
                </c:pt>
                <c:pt idx="2062">
                  <c:v>39288.375</c:v>
                </c:pt>
                <c:pt idx="2063">
                  <c:v>39288.381940000007</c:v>
                </c:pt>
                <c:pt idx="2064">
                  <c:v>39288.388890000024</c:v>
                </c:pt>
                <c:pt idx="2065">
                  <c:v>39288.395830000001</c:v>
                </c:pt>
                <c:pt idx="2066">
                  <c:v>39288.402780000004</c:v>
                </c:pt>
                <c:pt idx="2067">
                  <c:v>39288.409719999996</c:v>
                </c:pt>
                <c:pt idx="2068">
                  <c:v>39288.416670000013</c:v>
                </c:pt>
                <c:pt idx="2069">
                  <c:v>39288.423609999998</c:v>
                </c:pt>
                <c:pt idx="2070">
                  <c:v>39288.430560000001</c:v>
                </c:pt>
                <c:pt idx="2071">
                  <c:v>39288.4375</c:v>
                </c:pt>
                <c:pt idx="2072">
                  <c:v>39288.444440000007</c:v>
                </c:pt>
                <c:pt idx="2073">
                  <c:v>39288.451390000002</c:v>
                </c:pt>
                <c:pt idx="2074">
                  <c:v>39288.458330000023</c:v>
                </c:pt>
                <c:pt idx="2075">
                  <c:v>39288.465280000004</c:v>
                </c:pt>
                <c:pt idx="2076">
                  <c:v>39288.472220000003</c:v>
                </c:pt>
                <c:pt idx="2077">
                  <c:v>39288.479169999999</c:v>
                </c:pt>
                <c:pt idx="2078">
                  <c:v>39288.486110000013</c:v>
                </c:pt>
                <c:pt idx="2079">
                  <c:v>39288.493059999993</c:v>
                </c:pt>
                <c:pt idx="2080">
                  <c:v>39288.5</c:v>
                </c:pt>
                <c:pt idx="2081">
                  <c:v>39288.506940000007</c:v>
                </c:pt>
                <c:pt idx="2082">
                  <c:v>39288.513890000002</c:v>
                </c:pt>
                <c:pt idx="2083">
                  <c:v>39288.520830000001</c:v>
                </c:pt>
                <c:pt idx="2084">
                  <c:v>39288.527779999997</c:v>
                </c:pt>
                <c:pt idx="2085">
                  <c:v>39288.534719999996</c:v>
                </c:pt>
                <c:pt idx="2086">
                  <c:v>39288.541669999999</c:v>
                </c:pt>
                <c:pt idx="2087">
                  <c:v>39288.548610000013</c:v>
                </c:pt>
                <c:pt idx="2088">
                  <c:v>39288.555560000001</c:v>
                </c:pt>
                <c:pt idx="2089">
                  <c:v>39288.5625</c:v>
                </c:pt>
                <c:pt idx="2090">
                  <c:v>39288.569439999999</c:v>
                </c:pt>
                <c:pt idx="2091">
                  <c:v>39288.576390000002</c:v>
                </c:pt>
                <c:pt idx="2092">
                  <c:v>39288.583330000001</c:v>
                </c:pt>
                <c:pt idx="2093">
                  <c:v>39288.590280000004</c:v>
                </c:pt>
                <c:pt idx="2094">
                  <c:v>39288.597219999996</c:v>
                </c:pt>
                <c:pt idx="2095">
                  <c:v>39288.604169999999</c:v>
                </c:pt>
                <c:pt idx="2096">
                  <c:v>39288.611109999998</c:v>
                </c:pt>
                <c:pt idx="2097">
                  <c:v>39288.618060000001</c:v>
                </c:pt>
                <c:pt idx="2098">
                  <c:v>39288.624999999993</c:v>
                </c:pt>
                <c:pt idx="2099">
                  <c:v>39288.631939999999</c:v>
                </c:pt>
                <c:pt idx="2100">
                  <c:v>39288.638890000002</c:v>
                </c:pt>
                <c:pt idx="2101">
                  <c:v>39288.645830000001</c:v>
                </c:pt>
                <c:pt idx="2102">
                  <c:v>39288.652780000004</c:v>
                </c:pt>
                <c:pt idx="2103">
                  <c:v>39288.659719999996</c:v>
                </c:pt>
                <c:pt idx="2104">
                  <c:v>39288.666669999999</c:v>
                </c:pt>
                <c:pt idx="2105">
                  <c:v>39288.673609999998</c:v>
                </c:pt>
                <c:pt idx="2106">
                  <c:v>39288.680560000001</c:v>
                </c:pt>
                <c:pt idx="2107">
                  <c:v>39288.6875</c:v>
                </c:pt>
                <c:pt idx="2108">
                  <c:v>39288.694439999999</c:v>
                </c:pt>
                <c:pt idx="2109">
                  <c:v>39288.701389999995</c:v>
                </c:pt>
                <c:pt idx="2110">
                  <c:v>39288.708330000001</c:v>
                </c:pt>
                <c:pt idx="2111">
                  <c:v>39288.715280000004</c:v>
                </c:pt>
                <c:pt idx="2112">
                  <c:v>39288.722219999996</c:v>
                </c:pt>
                <c:pt idx="2113">
                  <c:v>39288.729169999984</c:v>
                </c:pt>
                <c:pt idx="2114">
                  <c:v>39288.736109999998</c:v>
                </c:pt>
                <c:pt idx="2115">
                  <c:v>39288.743059999993</c:v>
                </c:pt>
                <c:pt idx="2116">
                  <c:v>39288.75</c:v>
                </c:pt>
                <c:pt idx="2117">
                  <c:v>39288.756940000007</c:v>
                </c:pt>
                <c:pt idx="2118">
                  <c:v>39288.763889999995</c:v>
                </c:pt>
                <c:pt idx="2119">
                  <c:v>39288.770830000001</c:v>
                </c:pt>
                <c:pt idx="2120">
                  <c:v>39288.777779999997</c:v>
                </c:pt>
                <c:pt idx="2121">
                  <c:v>39288.784719999996</c:v>
                </c:pt>
                <c:pt idx="2122">
                  <c:v>39288.791669999984</c:v>
                </c:pt>
                <c:pt idx="2123">
                  <c:v>39288.798609999998</c:v>
                </c:pt>
                <c:pt idx="2124">
                  <c:v>39288.805560000001</c:v>
                </c:pt>
                <c:pt idx="2125">
                  <c:v>39288.812500000022</c:v>
                </c:pt>
                <c:pt idx="2126">
                  <c:v>39288.819440000007</c:v>
                </c:pt>
                <c:pt idx="2127">
                  <c:v>39288.826390000002</c:v>
                </c:pt>
                <c:pt idx="2128">
                  <c:v>39288.833330000001</c:v>
                </c:pt>
                <c:pt idx="2129">
                  <c:v>39288.840280000011</c:v>
                </c:pt>
                <c:pt idx="2130">
                  <c:v>39288.847220000003</c:v>
                </c:pt>
                <c:pt idx="2131">
                  <c:v>39288.854170000013</c:v>
                </c:pt>
                <c:pt idx="2132">
                  <c:v>39288.861109999998</c:v>
                </c:pt>
                <c:pt idx="2133">
                  <c:v>39288.868060000001</c:v>
                </c:pt>
                <c:pt idx="2134">
                  <c:v>39288.875</c:v>
                </c:pt>
                <c:pt idx="2135">
                  <c:v>39288.881940000007</c:v>
                </c:pt>
                <c:pt idx="2136">
                  <c:v>39288.888890000024</c:v>
                </c:pt>
                <c:pt idx="2137">
                  <c:v>39288.895830000001</c:v>
                </c:pt>
                <c:pt idx="2138">
                  <c:v>39288.902780000004</c:v>
                </c:pt>
                <c:pt idx="2139">
                  <c:v>39288.909719999996</c:v>
                </c:pt>
                <c:pt idx="2140">
                  <c:v>39288.916670000013</c:v>
                </c:pt>
                <c:pt idx="2141">
                  <c:v>39288.923609999998</c:v>
                </c:pt>
                <c:pt idx="2142">
                  <c:v>39288.930560000001</c:v>
                </c:pt>
                <c:pt idx="2143">
                  <c:v>39288.9375</c:v>
                </c:pt>
                <c:pt idx="2144">
                  <c:v>39288.944440000007</c:v>
                </c:pt>
                <c:pt idx="2145">
                  <c:v>39288.951390000002</c:v>
                </c:pt>
                <c:pt idx="2146">
                  <c:v>39288.958330000023</c:v>
                </c:pt>
                <c:pt idx="2147">
                  <c:v>39288.965280000004</c:v>
                </c:pt>
                <c:pt idx="2148">
                  <c:v>39288.972220000003</c:v>
                </c:pt>
                <c:pt idx="2149">
                  <c:v>39288.979169999999</c:v>
                </c:pt>
                <c:pt idx="2150">
                  <c:v>39288.986110000013</c:v>
                </c:pt>
                <c:pt idx="2151">
                  <c:v>39288.993059999993</c:v>
                </c:pt>
                <c:pt idx="2152">
                  <c:v>39289</c:v>
                </c:pt>
                <c:pt idx="2153">
                  <c:v>39289.006940000007</c:v>
                </c:pt>
                <c:pt idx="2154">
                  <c:v>39289.013890000002</c:v>
                </c:pt>
                <c:pt idx="2155">
                  <c:v>39289.020830000001</c:v>
                </c:pt>
                <c:pt idx="2156">
                  <c:v>39289.027779999997</c:v>
                </c:pt>
                <c:pt idx="2157">
                  <c:v>39289.034719999996</c:v>
                </c:pt>
                <c:pt idx="2158">
                  <c:v>39289.041669999999</c:v>
                </c:pt>
                <c:pt idx="2159">
                  <c:v>39289.048610000013</c:v>
                </c:pt>
                <c:pt idx="2160">
                  <c:v>39289.055560000001</c:v>
                </c:pt>
                <c:pt idx="2161">
                  <c:v>39289.0625</c:v>
                </c:pt>
                <c:pt idx="2162">
                  <c:v>39289.069439999999</c:v>
                </c:pt>
                <c:pt idx="2163">
                  <c:v>39289.076390000002</c:v>
                </c:pt>
                <c:pt idx="2164">
                  <c:v>39289.083330000001</c:v>
                </c:pt>
                <c:pt idx="2165">
                  <c:v>39289.090280000004</c:v>
                </c:pt>
                <c:pt idx="2166">
                  <c:v>39289.097219999996</c:v>
                </c:pt>
                <c:pt idx="2167">
                  <c:v>39289.104169999999</c:v>
                </c:pt>
                <c:pt idx="2168">
                  <c:v>39289.111109999998</c:v>
                </c:pt>
                <c:pt idx="2169">
                  <c:v>39289.118060000001</c:v>
                </c:pt>
                <c:pt idx="2170">
                  <c:v>39289.124999999993</c:v>
                </c:pt>
                <c:pt idx="2171">
                  <c:v>39289.131939999999</c:v>
                </c:pt>
                <c:pt idx="2172">
                  <c:v>39289.138890000002</c:v>
                </c:pt>
                <c:pt idx="2173">
                  <c:v>39289.145830000001</c:v>
                </c:pt>
                <c:pt idx="2174">
                  <c:v>39289.152780000004</c:v>
                </c:pt>
                <c:pt idx="2175">
                  <c:v>39289.159719999996</c:v>
                </c:pt>
                <c:pt idx="2176">
                  <c:v>39289.166669999999</c:v>
                </c:pt>
                <c:pt idx="2177">
                  <c:v>39289.173609999998</c:v>
                </c:pt>
                <c:pt idx="2178">
                  <c:v>39289.180560000001</c:v>
                </c:pt>
                <c:pt idx="2179">
                  <c:v>39289.1875</c:v>
                </c:pt>
                <c:pt idx="2180">
                  <c:v>39289.194439999999</c:v>
                </c:pt>
                <c:pt idx="2181">
                  <c:v>39289.201389999995</c:v>
                </c:pt>
                <c:pt idx="2182">
                  <c:v>39289.208330000001</c:v>
                </c:pt>
                <c:pt idx="2183">
                  <c:v>39289.215280000004</c:v>
                </c:pt>
                <c:pt idx="2184">
                  <c:v>39289.222219999996</c:v>
                </c:pt>
                <c:pt idx="2185">
                  <c:v>39289.229169999984</c:v>
                </c:pt>
                <c:pt idx="2186">
                  <c:v>39289.236109999998</c:v>
                </c:pt>
                <c:pt idx="2187">
                  <c:v>39289.243059999993</c:v>
                </c:pt>
                <c:pt idx="2188">
                  <c:v>39289.25</c:v>
                </c:pt>
                <c:pt idx="2189">
                  <c:v>39289.256940000007</c:v>
                </c:pt>
                <c:pt idx="2190">
                  <c:v>39289.263889999995</c:v>
                </c:pt>
                <c:pt idx="2191">
                  <c:v>39289.270830000001</c:v>
                </c:pt>
                <c:pt idx="2192">
                  <c:v>39289.277779999997</c:v>
                </c:pt>
                <c:pt idx="2193">
                  <c:v>39289.284719999996</c:v>
                </c:pt>
                <c:pt idx="2194">
                  <c:v>39289.291669999984</c:v>
                </c:pt>
                <c:pt idx="2195">
                  <c:v>39289.298609999998</c:v>
                </c:pt>
                <c:pt idx="2196">
                  <c:v>39289.305560000001</c:v>
                </c:pt>
                <c:pt idx="2197">
                  <c:v>39289.312500000022</c:v>
                </c:pt>
                <c:pt idx="2198">
                  <c:v>39289.319440000007</c:v>
                </c:pt>
                <c:pt idx="2199">
                  <c:v>39289.326390000002</c:v>
                </c:pt>
                <c:pt idx="2200">
                  <c:v>39289.333330000001</c:v>
                </c:pt>
                <c:pt idx="2201">
                  <c:v>39289.340280000011</c:v>
                </c:pt>
                <c:pt idx="2202">
                  <c:v>39289.347220000003</c:v>
                </c:pt>
                <c:pt idx="2203">
                  <c:v>39289.354170000013</c:v>
                </c:pt>
                <c:pt idx="2204">
                  <c:v>39289.361109999998</c:v>
                </c:pt>
                <c:pt idx="2205">
                  <c:v>39289.368060000001</c:v>
                </c:pt>
                <c:pt idx="2206">
                  <c:v>39289.375</c:v>
                </c:pt>
                <c:pt idx="2207">
                  <c:v>39289.381940000007</c:v>
                </c:pt>
                <c:pt idx="2208">
                  <c:v>39289.388890000024</c:v>
                </c:pt>
                <c:pt idx="2209">
                  <c:v>39289.395830000001</c:v>
                </c:pt>
                <c:pt idx="2210">
                  <c:v>39289.402780000004</c:v>
                </c:pt>
                <c:pt idx="2211">
                  <c:v>39289.409719999996</c:v>
                </c:pt>
                <c:pt idx="2212">
                  <c:v>39289.416670000013</c:v>
                </c:pt>
                <c:pt idx="2213">
                  <c:v>39289.423609999998</c:v>
                </c:pt>
                <c:pt idx="2214">
                  <c:v>39289.430560000001</c:v>
                </c:pt>
                <c:pt idx="2215">
                  <c:v>39289.4375</c:v>
                </c:pt>
                <c:pt idx="2216">
                  <c:v>39289.444440000007</c:v>
                </c:pt>
                <c:pt idx="2217">
                  <c:v>39289.451390000002</c:v>
                </c:pt>
                <c:pt idx="2218">
                  <c:v>39289.458330000023</c:v>
                </c:pt>
                <c:pt idx="2219">
                  <c:v>39289.465280000004</c:v>
                </c:pt>
                <c:pt idx="2220">
                  <c:v>39289.472220000003</c:v>
                </c:pt>
                <c:pt idx="2221">
                  <c:v>39289.479169999999</c:v>
                </c:pt>
                <c:pt idx="2222">
                  <c:v>39289.486110000013</c:v>
                </c:pt>
                <c:pt idx="2223">
                  <c:v>39289.493059999993</c:v>
                </c:pt>
                <c:pt idx="2224">
                  <c:v>39289.5</c:v>
                </c:pt>
                <c:pt idx="2225">
                  <c:v>39289.506940000007</c:v>
                </c:pt>
                <c:pt idx="2226">
                  <c:v>39289.513890000002</c:v>
                </c:pt>
                <c:pt idx="2227">
                  <c:v>39289.520830000001</c:v>
                </c:pt>
                <c:pt idx="2228">
                  <c:v>39289.527779999997</c:v>
                </c:pt>
                <c:pt idx="2229">
                  <c:v>39289.534719999996</c:v>
                </c:pt>
                <c:pt idx="2230">
                  <c:v>39289.541669999999</c:v>
                </c:pt>
                <c:pt idx="2231">
                  <c:v>39289.548610000013</c:v>
                </c:pt>
                <c:pt idx="2232">
                  <c:v>39289.555560000001</c:v>
                </c:pt>
                <c:pt idx="2233">
                  <c:v>39289.5625</c:v>
                </c:pt>
                <c:pt idx="2234">
                  <c:v>39289.569439999999</c:v>
                </c:pt>
                <c:pt idx="2235">
                  <c:v>39289.576390000002</c:v>
                </c:pt>
                <c:pt idx="2236">
                  <c:v>39289.583330000001</c:v>
                </c:pt>
                <c:pt idx="2237">
                  <c:v>39289.590280000004</c:v>
                </c:pt>
                <c:pt idx="2238">
                  <c:v>39289.597219999996</c:v>
                </c:pt>
                <c:pt idx="2239">
                  <c:v>39289.604169999999</c:v>
                </c:pt>
                <c:pt idx="2240">
                  <c:v>39289.611109999998</c:v>
                </c:pt>
                <c:pt idx="2241">
                  <c:v>39289.618060000001</c:v>
                </c:pt>
                <c:pt idx="2242">
                  <c:v>39289.624999999993</c:v>
                </c:pt>
                <c:pt idx="2243">
                  <c:v>39289.631939999999</c:v>
                </c:pt>
                <c:pt idx="2244">
                  <c:v>39289.638890000002</c:v>
                </c:pt>
                <c:pt idx="2245">
                  <c:v>39289.645830000001</c:v>
                </c:pt>
                <c:pt idx="2246">
                  <c:v>39289.652780000004</c:v>
                </c:pt>
                <c:pt idx="2247">
                  <c:v>39289.659719999996</c:v>
                </c:pt>
                <c:pt idx="2248">
                  <c:v>39289.666669999999</c:v>
                </c:pt>
                <c:pt idx="2249">
                  <c:v>39289.673609999998</c:v>
                </c:pt>
                <c:pt idx="2250">
                  <c:v>39289.680560000001</c:v>
                </c:pt>
                <c:pt idx="2251">
                  <c:v>39289.6875</c:v>
                </c:pt>
                <c:pt idx="2252">
                  <c:v>39289.694439999999</c:v>
                </c:pt>
                <c:pt idx="2253">
                  <c:v>39289.701389999995</c:v>
                </c:pt>
                <c:pt idx="2254">
                  <c:v>39289.708330000001</c:v>
                </c:pt>
                <c:pt idx="2255">
                  <c:v>39289.715280000004</c:v>
                </c:pt>
                <c:pt idx="2256">
                  <c:v>39289.722219999996</c:v>
                </c:pt>
                <c:pt idx="2257">
                  <c:v>39289.729169999984</c:v>
                </c:pt>
                <c:pt idx="2258">
                  <c:v>39289.736109999998</c:v>
                </c:pt>
                <c:pt idx="2259">
                  <c:v>39289.743059999993</c:v>
                </c:pt>
                <c:pt idx="2260">
                  <c:v>39289.75</c:v>
                </c:pt>
                <c:pt idx="2261">
                  <c:v>39289.756940000007</c:v>
                </c:pt>
                <c:pt idx="2262">
                  <c:v>39289.763889999995</c:v>
                </c:pt>
                <c:pt idx="2263">
                  <c:v>39289.770830000001</c:v>
                </c:pt>
                <c:pt idx="2264">
                  <c:v>39289.777779999997</c:v>
                </c:pt>
                <c:pt idx="2265">
                  <c:v>39289.784719999996</c:v>
                </c:pt>
                <c:pt idx="2266">
                  <c:v>39289.791669999984</c:v>
                </c:pt>
                <c:pt idx="2267">
                  <c:v>39289.798609999998</c:v>
                </c:pt>
                <c:pt idx="2268">
                  <c:v>39289.805560000001</c:v>
                </c:pt>
                <c:pt idx="2269">
                  <c:v>39289.812500000022</c:v>
                </c:pt>
                <c:pt idx="2270">
                  <c:v>39289.819440000007</c:v>
                </c:pt>
                <c:pt idx="2271">
                  <c:v>39289.826390000002</c:v>
                </c:pt>
                <c:pt idx="2272">
                  <c:v>39289.833330000001</c:v>
                </c:pt>
                <c:pt idx="2273">
                  <c:v>39289.840280000011</c:v>
                </c:pt>
                <c:pt idx="2274">
                  <c:v>39289.847220000003</c:v>
                </c:pt>
                <c:pt idx="2275">
                  <c:v>39289.854170000013</c:v>
                </c:pt>
                <c:pt idx="2276">
                  <c:v>39289.861109999998</c:v>
                </c:pt>
                <c:pt idx="2277">
                  <c:v>39289.868060000001</c:v>
                </c:pt>
                <c:pt idx="2278">
                  <c:v>39289.875</c:v>
                </c:pt>
                <c:pt idx="2279">
                  <c:v>39289.881940000007</c:v>
                </c:pt>
                <c:pt idx="2280">
                  <c:v>39289.888890000024</c:v>
                </c:pt>
                <c:pt idx="2281">
                  <c:v>39289.895830000001</c:v>
                </c:pt>
                <c:pt idx="2282">
                  <c:v>39289.902780000004</c:v>
                </c:pt>
                <c:pt idx="2283">
                  <c:v>39289.909719999996</c:v>
                </c:pt>
                <c:pt idx="2284">
                  <c:v>39289.916670000013</c:v>
                </c:pt>
                <c:pt idx="2285">
                  <c:v>39289.923609999998</c:v>
                </c:pt>
                <c:pt idx="2286">
                  <c:v>39289.930560000001</c:v>
                </c:pt>
                <c:pt idx="2287">
                  <c:v>39289.9375</c:v>
                </c:pt>
                <c:pt idx="2288">
                  <c:v>39289.944440000007</c:v>
                </c:pt>
                <c:pt idx="2289">
                  <c:v>39289.951390000002</c:v>
                </c:pt>
                <c:pt idx="2290">
                  <c:v>39289.958330000023</c:v>
                </c:pt>
                <c:pt idx="2291">
                  <c:v>39289.965280000004</c:v>
                </c:pt>
                <c:pt idx="2292">
                  <c:v>39289.972220000003</c:v>
                </c:pt>
                <c:pt idx="2293">
                  <c:v>39289.979169999999</c:v>
                </c:pt>
                <c:pt idx="2294">
                  <c:v>39289.986110000013</c:v>
                </c:pt>
                <c:pt idx="2295">
                  <c:v>39289.993059999993</c:v>
                </c:pt>
                <c:pt idx="2296">
                  <c:v>39290</c:v>
                </c:pt>
                <c:pt idx="2297">
                  <c:v>39290.006940000007</c:v>
                </c:pt>
                <c:pt idx="2298">
                  <c:v>39290.013890000002</c:v>
                </c:pt>
                <c:pt idx="2299">
                  <c:v>39290.020830000001</c:v>
                </c:pt>
                <c:pt idx="2300">
                  <c:v>39290.027779999997</c:v>
                </c:pt>
                <c:pt idx="2301">
                  <c:v>39290.034719999996</c:v>
                </c:pt>
                <c:pt idx="2302">
                  <c:v>39290.041669999999</c:v>
                </c:pt>
                <c:pt idx="2303">
                  <c:v>39290.048610000013</c:v>
                </c:pt>
                <c:pt idx="2304">
                  <c:v>39290.055560000001</c:v>
                </c:pt>
                <c:pt idx="2305">
                  <c:v>39290.0625</c:v>
                </c:pt>
                <c:pt idx="2306">
                  <c:v>39290.069439999999</c:v>
                </c:pt>
                <c:pt idx="2307">
                  <c:v>39290.076390000002</c:v>
                </c:pt>
                <c:pt idx="2308">
                  <c:v>39290.083330000001</c:v>
                </c:pt>
                <c:pt idx="2309">
                  <c:v>39290.090280000004</c:v>
                </c:pt>
                <c:pt idx="2310">
                  <c:v>39290.097219999996</c:v>
                </c:pt>
                <c:pt idx="2311">
                  <c:v>39290.104169999999</c:v>
                </c:pt>
                <c:pt idx="2312">
                  <c:v>39290.111109999998</c:v>
                </c:pt>
                <c:pt idx="2313">
                  <c:v>39290.118060000001</c:v>
                </c:pt>
                <c:pt idx="2314">
                  <c:v>39290.124999999993</c:v>
                </c:pt>
                <c:pt idx="2315">
                  <c:v>39290.131939999999</c:v>
                </c:pt>
                <c:pt idx="2316">
                  <c:v>39290.138890000002</c:v>
                </c:pt>
                <c:pt idx="2317">
                  <c:v>39290.145830000001</c:v>
                </c:pt>
                <c:pt idx="2318">
                  <c:v>39290.152780000004</c:v>
                </c:pt>
                <c:pt idx="2319">
                  <c:v>39290.159719999996</c:v>
                </c:pt>
                <c:pt idx="2320">
                  <c:v>39290.166669999999</c:v>
                </c:pt>
                <c:pt idx="2321">
                  <c:v>39290.173609999998</c:v>
                </c:pt>
                <c:pt idx="2322">
                  <c:v>39290.180560000001</c:v>
                </c:pt>
                <c:pt idx="2323">
                  <c:v>39290.1875</c:v>
                </c:pt>
                <c:pt idx="2324">
                  <c:v>39290.194439999999</c:v>
                </c:pt>
                <c:pt idx="2325">
                  <c:v>39290.201389999995</c:v>
                </c:pt>
                <c:pt idx="2326">
                  <c:v>39290.208330000001</c:v>
                </c:pt>
                <c:pt idx="2327">
                  <c:v>39290.215280000004</c:v>
                </c:pt>
                <c:pt idx="2328">
                  <c:v>39290.222219999996</c:v>
                </c:pt>
                <c:pt idx="2329">
                  <c:v>39290.229169999984</c:v>
                </c:pt>
                <c:pt idx="2330">
                  <c:v>39290.236109999998</c:v>
                </c:pt>
                <c:pt idx="2331">
                  <c:v>39290.243059999993</c:v>
                </c:pt>
                <c:pt idx="2332">
                  <c:v>39290.25</c:v>
                </c:pt>
                <c:pt idx="2333">
                  <c:v>39290.256940000007</c:v>
                </c:pt>
                <c:pt idx="2334">
                  <c:v>39290.263889999995</c:v>
                </c:pt>
                <c:pt idx="2335">
                  <c:v>39290.270830000001</c:v>
                </c:pt>
                <c:pt idx="2336">
                  <c:v>39290.277779999997</c:v>
                </c:pt>
                <c:pt idx="2337">
                  <c:v>39290.284719999996</c:v>
                </c:pt>
                <c:pt idx="2338">
                  <c:v>39290.291669999984</c:v>
                </c:pt>
                <c:pt idx="2339">
                  <c:v>39290.298609999998</c:v>
                </c:pt>
                <c:pt idx="2340">
                  <c:v>39290.305560000001</c:v>
                </c:pt>
                <c:pt idx="2341">
                  <c:v>39290.312500000022</c:v>
                </c:pt>
                <c:pt idx="2342">
                  <c:v>39290.319440000007</c:v>
                </c:pt>
                <c:pt idx="2343">
                  <c:v>39290.326390000002</c:v>
                </c:pt>
                <c:pt idx="2344">
                  <c:v>39290.333330000001</c:v>
                </c:pt>
                <c:pt idx="2345">
                  <c:v>39290.340280000011</c:v>
                </c:pt>
                <c:pt idx="2346">
                  <c:v>39290.347220000003</c:v>
                </c:pt>
                <c:pt idx="2347">
                  <c:v>39290.354170000013</c:v>
                </c:pt>
                <c:pt idx="2348">
                  <c:v>39290.361109999998</c:v>
                </c:pt>
                <c:pt idx="2349">
                  <c:v>39290.368060000001</c:v>
                </c:pt>
                <c:pt idx="2350">
                  <c:v>39290.375</c:v>
                </c:pt>
                <c:pt idx="2351">
                  <c:v>39290.381940000007</c:v>
                </c:pt>
                <c:pt idx="2352">
                  <c:v>39290.388890000024</c:v>
                </c:pt>
                <c:pt idx="2353">
                  <c:v>39290.395830000001</c:v>
                </c:pt>
                <c:pt idx="2354">
                  <c:v>39290.402780000004</c:v>
                </c:pt>
                <c:pt idx="2355">
                  <c:v>39290.409719999996</c:v>
                </c:pt>
                <c:pt idx="2356">
                  <c:v>39290.416670000013</c:v>
                </c:pt>
                <c:pt idx="2357">
                  <c:v>39290.423609999998</c:v>
                </c:pt>
                <c:pt idx="2358">
                  <c:v>39290.430560000001</c:v>
                </c:pt>
                <c:pt idx="2359">
                  <c:v>39290.4375</c:v>
                </c:pt>
                <c:pt idx="2360">
                  <c:v>39290.444440000007</c:v>
                </c:pt>
                <c:pt idx="2361">
                  <c:v>39290.451390000002</c:v>
                </c:pt>
                <c:pt idx="2362">
                  <c:v>39290.458330000023</c:v>
                </c:pt>
                <c:pt idx="2363">
                  <c:v>39290.465280000004</c:v>
                </c:pt>
                <c:pt idx="2364">
                  <c:v>39290.472220000003</c:v>
                </c:pt>
                <c:pt idx="2365">
                  <c:v>39290.479169999999</c:v>
                </c:pt>
                <c:pt idx="2366">
                  <c:v>39290.486110000013</c:v>
                </c:pt>
                <c:pt idx="2367">
                  <c:v>39290.493059999993</c:v>
                </c:pt>
                <c:pt idx="2368">
                  <c:v>39290.5</c:v>
                </c:pt>
                <c:pt idx="2369">
                  <c:v>39290.506940000007</c:v>
                </c:pt>
                <c:pt idx="2370">
                  <c:v>39290.513890000002</c:v>
                </c:pt>
                <c:pt idx="2371">
                  <c:v>39290.520830000001</c:v>
                </c:pt>
                <c:pt idx="2372">
                  <c:v>39290.527779999997</c:v>
                </c:pt>
                <c:pt idx="2373">
                  <c:v>39290.534719999996</c:v>
                </c:pt>
                <c:pt idx="2374">
                  <c:v>39290.541669999999</c:v>
                </c:pt>
                <c:pt idx="2375">
                  <c:v>39290.548610000013</c:v>
                </c:pt>
                <c:pt idx="2376">
                  <c:v>39290.555560000001</c:v>
                </c:pt>
                <c:pt idx="2377">
                  <c:v>39290.5625</c:v>
                </c:pt>
                <c:pt idx="2378">
                  <c:v>39290.569439999999</c:v>
                </c:pt>
                <c:pt idx="2379">
                  <c:v>39290.576390000002</c:v>
                </c:pt>
                <c:pt idx="2380">
                  <c:v>39290.583330000001</c:v>
                </c:pt>
                <c:pt idx="2381">
                  <c:v>39290.590280000004</c:v>
                </c:pt>
                <c:pt idx="2382">
                  <c:v>39290.597219999996</c:v>
                </c:pt>
                <c:pt idx="2383">
                  <c:v>39290.604169999999</c:v>
                </c:pt>
                <c:pt idx="2384">
                  <c:v>39290.611109999998</c:v>
                </c:pt>
                <c:pt idx="2385">
                  <c:v>39290.618060000001</c:v>
                </c:pt>
                <c:pt idx="2386">
                  <c:v>39290.624999999993</c:v>
                </c:pt>
                <c:pt idx="2387">
                  <c:v>39290.631939999999</c:v>
                </c:pt>
                <c:pt idx="2388">
                  <c:v>39290.638890000002</c:v>
                </c:pt>
                <c:pt idx="2389">
                  <c:v>39290.645830000001</c:v>
                </c:pt>
                <c:pt idx="2390">
                  <c:v>39290.652780000004</c:v>
                </c:pt>
                <c:pt idx="2391">
                  <c:v>39290.659719999996</c:v>
                </c:pt>
                <c:pt idx="2392">
                  <c:v>39290.666669999999</c:v>
                </c:pt>
                <c:pt idx="2393">
                  <c:v>39290.673609999998</c:v>
                </c:pt>
                <c:pt idx="2394">
                  <c:v>39290.680560000001</c:v>
                </c:pt>
                <c:pt idx="2395">
                  <c:v>39290.6875</c:v>
                </c:pt>
                <c:pt idx="2396">
                  <c:v>39290.694439999999</c:v>
                </c:pt>
                <c:pt idx="2397">
                  <c:v>39290.701389999995</c:v>
                </c:pt>
                <c:pt idx="2398">
                  <c:v>39290.708330000001</c:v>
                </c:pt>
                <c:pt idx="2399">
                  <c:v>39290.715280000004</c:v>
                </c:pt>
                <c:pt idx="2400">
                  <c:v>39290.722219999996</c:v>
                </c:pt>
                <c:pt idx="2401">
                  <c:v>39290.729169999984</c:v>
                </c:pt>
                <c:pt idx="2402">
                  <c:v>39290.736109999998</c:v>
                </c:pt>
                <c:pt idx="2403">
                  <c:v>39290.743059999993</c:v>
                </c:pt>
                <c:pt idx="2404">
                  <c:v>39290.75</c:v>
                </c:pt>
                <c:pt idx="2405">
                  <c:v>39290.756940000007</c:v>
                </c:pt>
                <c:pt idx="2406">
                  <c:v>39290.763889999995</c:v>
                </c:pt>
                <c:pt idx="2407">
                  <c:v>39290.770830000001</c:v>
                </c:pt>
                <c:pt idx="2408">
                  <c:v>39290.777779999997</c:v>
                </c:pt>
                <c:pt idx="2409">
                  <c:v>39290.784719999996</c:v>
                </c:pt>
                <c:pt idx="2410">
                  <c:v>39290.791669999984</c:v>
                </c:pt>
                <c:pt idx="2411">
                  <c:v>39290.798609999998</c:v>
                </c:pt>
                <c:pt idx="2412">
                  <c:v>39290.805560000001</c:v>
                </c:pt>
                <c:pt idx="2413">
                  <c:v>39290.812500000022</c:v>
                </c:pt>
                <c:pt idx="2414">
                  <c:v>39290.819440000007</c:v>
                </c:pt>
                <c:pt idx="2415">
                  <c:v>39290.826390000002</c:v>
                </c:pt>
                <c:pt idx="2416">
                  <c:v>39290.833330000001</c:v>
                </c:pt>
                <c:pt idx="2417">
                  <c:v>39290.840280000011</c:v>
                </c:pt>
                <c:pt idx="2418">
                  <c:v>39290.847220000003</c:v>
                </c:pt>
                <c:pt idx="2419">
                  <c:v>39290.854170000013</c:v>
                </c:pt>
                <c:pt idx="2420">
                  <c:v>39290.861109999998</c:v>
                </c:pt>
                <c:pt idx="2421">
                  <c:v>39290.868060000001</c:v>
                </c:pt>
                <c:pt idx="2422">
                  <c:v>39290.875</c:v>
                </c:pt>
                <c:pt idx="2423">
                  <c:v>39290.881940000007</c:v>
                </c:pt>
                <c:pt idx="2424">
                  <c:v>39290.888890000024</c:v>
                </c:pt>
                <c:pt idx="2425">
                  <c:v>39290.895830000001</c:v>
                </c:pt>
                <c:pt idx="2426">
                  <c:v>39290.902780000004</c:v>
                </c:pt>
                <c:pt idx="2427">
                  <c:v>39290.909719999996</c:v>
                </c:pt>
                <c:pt idx="2428">
                  <c:v>39290.916670000013</c:v>
                </c:pt>
                <c:pt idx="2429">
                  <c:v>39290.923609999998</c:v>
                </c:pt>
                <c:pt idx="2430">
                  <c:v>39290.930560000001</c:v>
                </c:pt>
                <c:pt idx="2431">
                  <c:v>39290.9375</c:v>
                </c:pt>
                <c:pt idx="2432">
                  <c:v>39290.944440000007</c:v>
                </c:pt>
                <c:pt idx="2433">
                  <c:v>39290.951390000002</c:v>
                </c:pt>
                <c:pt idx="2434">
                  <c:v>39290.958330000023</c:v>
                </c:pt>
                <c:pt idx="2435">
                  <c:v>39290.965280000004</c:v>
                </c:pt>
                <c:pt idx="2436">
                  <c:v>39290.972220000003</c:v>
                </c:pt>
                <c:pt idx="2437">
                  <c:v>39290.979169999999</c:v>
                </c:pt>
                <c:pt idx="2438">
                  <c:v>39290.986110000013</c:v>
                </c:pt>
                <c:pt idx="2439">
                  <c:v>39290.993059999993</c:v>
                </c:pt>
                <c:pt idx="2440">
                  <c:v>39291</c:v>
                </c:pt>
                <c:pt idx="2441">
                  <c:v>39291.006940000007</c:v>
                </c:pt>
                <c:pt idx="2442">
                  <c:v>39291.013890000002</c:v>
                </c:pt>
                <c:pt idx="2443">
                  <c:v>39291.020830000001</c:v>
                </c:pt>
                <c:pt idx="2444">
                  <c:v>39291.027779999997</c:v>
                </c:pt>
                <c:pt idx="2445">
                  <c:v>39291.034719999996</c:v>
                </c:pt>
                <c:pt idx="2446">
                  <c:v>39291.041669999999</c:v>
                </c:pt>
                <c:pt idx="2447">
                  <c:v>39291.048610000013</c:v>
                </c:pt>
                <c:pt idx="2448">
                  <c:v>39291.055560000001</c:v>
                </c:pt>
                <c:pt idx="2449">
                  <c:v>39291.0625</c:v>
                </c:pt>
                <c:pt idx="2450">
                  <c:v>39291.069439999999</c:v>
                </c:pt>
                <c:pt idx="2451">
                  <c:v>39291.076390000002</c:v>
                </c:pt>
                <c:pt idx="2452">
                  <c:v>39291.083330000001</c:v>
                </c:pt>
                <c:pt idx="2453">
                  <c:v>39291.090280000004</c:v>
                </c:pt>
                <c:pt idx="2454">
                  <c:v>39291.097219999996</c:v>
                </c:pt>
                <c:pt idx="2455">
                  <c:v>39291.104169999999</c:v>
                </c:pt>
                <c:pt idx="2456">
                  <c:v>39291.111109999998</c:v>
                </c:pt>
                <c:pt idx="2457">
                  <c:v>39291.118060000001</c:v>
                </c:pt>
                <c:pt idx="2458">
                  <c:v>39291.124999999993</c:v>
                </c:pt>
                <c:pt idx="2459">
                  <c:v>39291.131939999999</c:v>
                </c:pt>
                <c:pt idx="2460">
                  <c:v>39291.138890000002</c:v>
                </c:pt>
                <c:pt idx="2461">
                  <c:v>39291.145830000001</c:v>
                </c:pt>
                <c:pt idx="2462">
                  <c:v>39291.152780000004</c:v>
                </c:pt>
                <c:pt idx="2463">
                  <c:v>39291.159719999996</c:v>
                </c:pt>
                <c:pt idx="2464">
                  <c:v>39291.166669999999</c:v>
                </c:pt>
                <c:pt idx="2465">
                  <c:v>39291.173609999998</c:v>
                </c:pt>
                <c:pt idx="2466">
                  <c:v>39291.180560000001</c:v>
                </c:pt>
                <c:pt idx="2467">
                  <c:v>39291.1875</c:v>
                </c:pt>
                <c:pt idx="2468">
                  <c:v>39291.194439999999</c:v>
                </c:pt>
                <c:pt idx="2469">
                  <c:v>39291.201389999995</c:v>
                </c:pt>
                <c:pt idx="2470">
                  <c:v>39291.208330000001</c:v>
                </c:pt>
                <c:pt idx="2471">
                  <c:v>39291.215280000004</c:v>
                </c:pt>
                <c:pt idx="2472">
                  <c:v>39291.222219999996</c:v>
                </c:pt>
                <c:pt idx="2473">
                  <c:v>39291.229169999984</c:v>
                </c:pt>
                <c:pt idx="2474">
                  <c:v>39291.236109999998</c:v>
                </c:pt>
                <c:pt idx="2475">
                  <c:v>39291.243059999993</c:v>
                </c:pt>
                <c:pt idx="2476">
                  <c:v>39291.25</c:v>
                </c:pt>
                <c:pt idx="2477">
                  <c:v>39291.256940000007</c:v>
                </c:pt>
                <c:pt idx="2478">
                  <c:v>39291.263889999995</c:v>
                </c:pt>
                <c:pt idx="2479">
                  <c:v>39291.270830000001</c:v>
                </c:pt>
                <c:pt idx="2480">
                  <c:v>39291.277779999997</c:v>
                </c:pt>
                <c:pt idx="2481">
                  <c:v>39291.284719999996</c:v>
                </c:pt>
                <c:pt idx="2482">
                  <c:v>39291.291669999984</c:v>
                </c:pt>
                <c:pt idx="2483">
                  <c:v>39291.298609999998</c:v>
                </c:pt>
                <c:pt idx="2484">
                  <c:v>39291.305560000001</c:v>
                </c:pt>
                <c:pt idx="2485">
                  <c:v>39291.312500000022</c:v>
                </c:pt>
                <c:pt idx="2486">
                  <c:v>39291.319440000007</c:v>
                </c:pt>
                <c:pt idx="2487">
                  <c:v>39291.326390000002</c:v>
                </c:pt>
                <c:pt idx="2488">
                  <c:v>39291.333330000001</c:v>
                </c:pt>
                <c:pt idx="2489">
                  <c:v>39291.340280000011</c:v>
                </c:pt>
                <c:pt idx="2490">
                  <c:v>39291.347220000003</c:v>
                </c:pt>
                <c:pt idx="2491">
                  <c:v>39291.354170000013</c:v>
                </c:pt>
                <c:pt idx="2492">
                  <c:v>39291.361109999998</c:v>
                </c:pt>
                <c:pt idx="2493">
                  <c:v>39291.368060000001</c:v>
                </c:pt>
                <c:pt idx="2494">
                  <c:v>39291.375</c:v>
                </c:pt>
                <c:pt idx="2495">
                  <c:v>39291.381940000007</c:v>
                </c:pt>
                <c:pt idx="2496">
                  <c:v>39291.388890000024</c:v>
                </c:pt>
                <c:pt idx="2497">
                  <c:v>39291.395830000001</c:v>
                </c:pt>
                <c:pt idx="2498">
                  <c:v>39291.402780000004</c:v>
                </c:pt>
                <c:pt idx="2499">
                  <c:v>39291.409719999996</c:v>
                </c:pt>
                <c:pt idx="2500">
                  <c:v>39291.416670000013</c:v>
                </c:pt>
                <c:pt idx="2501">
                  <c:v>39291.423609999998</c:v>
                </c:pt>
                <c:pt idx="2502">
                  <c:v>39291.430560000001</c:v>
                </c:pt>
                <c:pt idx="2503">
                  <c:v>39291.4375</c:v>
                </c:pt>
                <c:pt idx="2504">
                  <c:v>39291.444440000007</c:v>
                </c:pt>
                <c:pt idx="2505">
                  <c:v>39291.451390000002</c:v>
                </c:pt>
                <c:pt idx="2506">
                  <c:v>39291.458330000023</c:v>
                </c:pt>
                <c:pt idx="2507">
                  <c:v>39291.465280000004</c:v>
                </c:pt>
                <c:pt idx="2508">
                  <c:v>39291.472220000003</c:v>
                </c:pt>
                <c:pt idx="2509">
                  <c:v>39291.479169999999</c:v>
                </c:pt>
                <c:pt idx="2510">
                  <c:v>39291.486110000013</c:v>
                </c:pt>
                <c:pt idx="2511">
                  <c:v>39291.493059999993</c:v>
                </c:pt>
                <c:pt idx="2512">
                  <c:v>39291.5</c:v>
                </c:pt>
                <c:pt idx="2513">
                  <c:v>39291.506940000007</c:v>
                </c:pt>
                <c:pt idx="2514">
                  <c:v>39291.513890000002</c:v>
                </c:pt>
                <c:pt idx="2515">
                  <c:v>39291.520830000001</c:v>
                </c:pt>
                <c:pt idx="2516">
                  <c:v>39291.527779999997</c:v>
                </c:pt>
                <c:pt idx="2517">
                  <c:v>39291.534719999996</c:v>
                </c:pt>
                <c:pt idx="2518">
                  <c:v>39291.541669999999</c:v>
                </c:pt>
                <c:pt idx="2519">
                  <c:v>39291.548610000013</c:v>
                </c:pt>
                <c:pt idx="2520">
                  <c:v>39291.555560000001</c:v>
                </c:pt>
                <c:pt idx="2521">
                  <c:v>39291.5625</c:v>
                </c:pt>
                <c:pt idx="2522">
                  <c:v>39291.569439999999</c:v>
                </c:pt>
                <c:pt idx="2523">
                  <c:v>39291.576390000002</c:v>
                </c:pt>
                <c:pt idx="2524">
                  <c:v>39291.583330000001</c:v>
                </c:pt>
                <c:pt idx="2525">
                  <c:v>39291.590280000004</c:v>
                </c:pt>
                <c:pt idx="2526">
                  <c:v>39291.597219999996</c:v>
                </c:pt>
                <c:pt idx="2527">
                  <c:v>39291.604169999999</c:v>
                </c:pt>
                <c:pt idx="2528">
                  <c:v>39291.611109999998</c:v>
                </c:pt>
                <c:pt idx="2529">
                  <c:v>39291.618060000001</c:v>
                </c:pt>
                <c:pt idx="2530">
                  <c:v>39292</c:v>
                </c:pt>
                <c:pt idx="2531">
                  <c:v>39292.006940000007</c:v>
                </c:pt>
                <c:pt idx="2532">
                  <c:v>39292.013890000002</c:v>
                </c:pt>
                <c:pt idx="2533">
                  <c:v>39292.020830000001</c:v>
                </c:pt>
                <c:pt idx="2534">
                  <c:v>39292.027779999997</c:v>
                </c:pt>
                <c:pt idx="2535">
                  <c:v>39292.034719999996</c:v>
                </c:pt>
                <c:pt idx="2536">
                  <c:v>39292.041669999999</c:v>
                </c:pt>
                <c:pt idx="2537">
                  <c:v>39292.048610000013</c:v>
                </c:pt>
                <c:pt idx="2538">
                  <c:v>39292.055560000001</c:v>
                </c:pt>
                <c:pt idx="2539">
                  <c:v>39292.0625</c:v>
                </c:pt>
                <c:pt idx="2540">
                  <c:v>39292.069439999999</c:v>
                </c:pt>
                <c:pt idx="2541">
                  <c:v>39292.076390000002</c:v>
                </c:pt>
                <c:pt idx="2542">
                  <c:v>39292.083330000001</c:v>
                </c:pt>
                <c:pt idx="2543">
                  <c:v>39292.090280000004</c:v>
                </c:pt>
                <c:pt idx="2544">
                  <c:v>39292.097219999996</c:v>
                </c:pt>
                <c:pt idx="2545">
                  <c:v>39292.104169999999</c:v>
                </c:pt>
                <c:pt idx="2546">
                  <c:v>39292.111109999998</c:v>
                </c:pt>
                <c:pt idx="2547">
                  <c:v>39292.118060000001</c:v>
                </c:pt>
                <c:pt idx="2548">
                  <c:v>39292.124999999993</c:v>
                </c:pt>
                <c:pt idx="2549">
                  <c:v>39292.131939999999</c:v>
                </c:pt>
                <c:pt idx="2550">
                  <c:v>39292.138890000002</c:v>
                </c:pt>
                <c:pt idx="2551">
                  <c:v>39292.145830000001</c:v>
                </c:pt>
                <c:pt idx="2552">
                  <c:v>39292.152780000004</c:v>
                </c:pt>
                <c:pt idx="2553">
                  <c:v>39292.159719999996</c:v>
                </c:pt>
                <c:pt idx="2554">
                  <c:v>39292.166669999999</c:v>
                </c:pt>
                <c:pt idx="2555">
                  <c:v>39292.173609999998</c:v>
                </c:pt>
                <c:pt idx="2556">
                  <c:v>39292.180560000001</c:v>
                </c:pt>
                <c:pt idx="2557">
                  <c:v>39292.1875</c:v>
                </c:pt>
                <c:pt idx="2558">
                  <c:v>39292.194439999999</c:v>
                </c:pt>
                <c:pt idx="2559">
                  <c:v>39292.201389999995</c:v>
                </c:pt>
                <c:pt idx="2560">
                  <c:v>39292.208330000001</c:v>
                </c:pt>
                <c:pt idx="2561">
                  <c:v>39292.215280000004</c:v>
                </c:pt>
                <c:pt idx="2562">
                  <c:v>39292.222219999996</c:v>
                </c:pt>
                <c:pt idx="2563">
                  <c:v>39292.229169999984</c:v>
                </c:pt>
                <c:pt idx="2564">
                  <c:v>39292.236109999998</c:v>
                </c:pt>
                <c:pt idx="2565">
                  <c:v>39292.243059999993</c:v>
                </c:pt>
                <c:pt idx="2566">
                  <c:v>39292.25</c:v>
                </c:pt>
                <c:pt idx="2567">
                  <c:v>39292.256940000007</c:v>
                </c:pt>
                <c:pt idx="2568">
                  <c:v>39292.263889999995</c:v>
                </c:pt>
                <c:pt idx="2569">
                  <c:v>39292.270830000001</c:v>
                </c:pt>
                <c:pt idx="2570">
                  <c:v>39292.277779999997</c:v>
                </c:pt>
                <c:pt idx="2571">
                  <c:v>39292.284719999996</c:v>
                </c:pt>
                <c:pt idx="2572">
                  <c:v>39292.291669999984</c:v>
                </c:pt>
                <c:pt idx="2573">
                  <c:v>39292.298609999998</c:v>
                </c:pt>
                <c:pt idx="2574">
                  <c:v>39292.305560000001</c:v>
                </c:pt>
                <c:pt idx="2575">
                  <c:v>39292.312500000022</c:v>
                </c:pt>
                <c:pt idx="2576">
                  <c:v>39292.319440000007</c:v>
                </c:pt>
                <c:pt idx="2577">
                  <c:v>39292.326390000002</c:v>
                </c:pt>
                <c:pt idx="2578">
                  <c:v>39292.333330000001</c:v>
                </c:pt>
                <c:pt idx="2579">
                  <c:v>39292.340280000011</c:v>
                </c:pt>
                <c:pt idx="2580">
                  <c:v>39292.347220000003</c:v>
                </c:pt>
                <c:pt idx="2581">
                  <c:v>39292.354170000013</c:v>
                </c:pt>
                <c:pt idx="2582">
                  <c:v>39292.361109999998</c:v>
                </c:pt>
                <c:pt idx="2583">
                  <c:v>39292.368060000001</c:v>
                </c:pt>
                <c:pt idx="2584">
                  <c:v>39292.375</c:v>
                </c:pt>
                <c:pt idx="2585">
                  <c:v>39292.381940000007</c:v>
                </c:pt>
                <c:pt idx="2586">
                  <c:v>39292.388890000024</c:v>
                </c:pt>
                <c:pt idx="2587">
                  <c:v>39292.395830000001</c:v>
                </c:pt>
                <c:pt idx="2588">
                  <c:v>39292.402780000004</c:v>
                </c:pt>
                <c:pt idx="2589">
                  <c:v>39292.409719999996</c:v>
                </c:pt>
                <c:pt idx="2590">
                  <c:v>39292.416670000013</c:v>
                </c:pt>
                <c:pt idx="2591">
                  <c:v>39292.423609999998</c:v>
                </c:pt>
                <c:pt idx="2592">
                  <c:v>39292.430560000001</c:v>
                </c:pt>
                <c:pt idx="2593">
                  <c:v>39292.4375</c:v>
                </c:pt>
                <c:pt idx="2594">
                  <c:v>39292.444440000007</c:v>
                </c:pt>
                <c:pt idx="2595">
                  <c:v>39292.451390000002</c:v>
                </c:pt>
                <c:pt idx="2596">
                  <c:v>39292.458330000023</c:v>
                </c:pt>
                <c:pt idx="2597">
                  <c:v>39292.465280000004</c:v>
                </c:pt>
                <c:pt idx="2598">
                  <c:v>39292.472220000003</c:v>
                </c:pt>
                <c:pt idx="2599">
                  <c:v>39292.479169999999</c:v>
                </c:pt>
                <c:pt idx="2600">
                  <c:v>39292.486110000013</c:v>
                </c:pt>
                <c:pt idx="2601">
                  <c:v>39292.493059999993</c:v>
                </c:pt>
                <c:pt idx="2602">
                  <c:v>39292.5</c:v>
                </c:pt>
                <c:pt idx="2603">
                  <c:v>39292.506940000007</c:v>
                </c:pt>
                <c:pt idx="2604">
                  <c:v>39292.513890000002</c:v>
                </c:pt>
                <c:pt idx="2605">
                  <c:v>39292.520830000001</c:v>
                </c:pt>
                <c:pt idx="2606">
                  <c:v>39292.527779999997</c:v>
                </c:pt>
                <c:pt idx="2607">
                  <c:v>39292.534719999996</c:v>
                </c:pt>
                <c:pt idx="2608">
                  <c:v>39292.541669999999</c:v>
                </c:pt>
                <c:pt idx="2609">
                  <c:v>39292.548610000013</c:v>
                </c:pt>
                <c:pt idx="2610">
                  <c:v>39292.555560000001</c:v>
                </c:pt>
                <c:pt idx="2611">
                  <c:v>39292.5625</c:v>
                </c:pt>
                <c:pt idx="2612">
                  <c:v>39292.569439999999</c:v>
                </c:pt>
                <c:pt idx="2613">
                  <c:v>39292.576390000002</c:v>
                </c:pt>
                <c:pt idx="2614">
                  <c:v>39292.583330000001</c:v>
                </c:pt>
                <c:pt idx="2615">
                  <c:v>39292.590280000004</c:v>
                </c:pt>
                <c:pt idx="2616">
                  <c:v>39292.597219999996</c:v>
                </c:pt>
                <c:pt idx="2617">
                  <c:v>39292.604169999999</c:v>
                </c:pt>
                <c:pt idx="2618">
                  <c:v>39292.611109999998</c:v>
                </c:pt>
                <c:pt idx="2619">
                  <c:v>39292.618060000001</c:v>
                </c:pt>
                <c:pt idx="2620">
                  <c:v>39292.624999999993</c:v>
                </c:pt>
                <c:pt idx="2621">
                  <c:v>39292.631939999999</c:v>
                </c:pt>
                <c:pt idx="2622">
                  <c:v>39292.638890000002</c:v>
                </c:pt>
                <c:pt idx="2623">
                  <c:v>39292.645830000001</c:v>
                </c:pt>
                <c:pt idx="2624">
                  <c:v>39292.652780000004</c:v>
                </c:pt>
                <c:pt idx="2625">
                  <c:v>39292.659719999996</c:v>
                </c:pt>
                <c:pt idx="2626">
                  <c:v>39292.666669999999</c:v>
                </c:pt>
                <c:pt idx="2627">
                  <c:v>39292.673609999998</c:v>
                </c:pt>
                <c:pt idx="2628">
                  <c:v>39292.680560000001</c:v>
                </c:pt>
                <c:pt idx="2629">
                  <c:v>39292.6875</c:v>
                </c:pt>
                <c:pt idx="2630">
                  <c:v>39292.694439999999</c:v>
                </c:pt>
                <c:pt idx="2631">
                  <c:v>39292.701389999995</c:v>
                </c:pt>
                <c:pt idx="2632">
                  <c:v>39292.708330000001</c:v>
                </c:pt>
                <c:pt idx="2633">
                  <c:v>39292.715280000004</c:v>
                </c:pt>
                <c:pt idx="2634">
                  <c:v>39292.722219999996</c:v>
                </c:pt>
                <c:pt idx="2635">
                  <c:v>39292.729169999984</c:v>
                </c:pt>
                <c:pt idx="2636">
                  <c:v>39292.736109999998</c:v>
                </c:pt>
                <c:pt idx="2637">
                  <c:v>39292.743059999993</c:v>
                </c:pt>
                <c:pt idx="2638">
                  <c:v>39292.75</c:v>
                </c:pt>
                <c:pt idx="2639">
                  <c:v>39292.756940000007</c:v>
                </c:pt>
                <c:pt idx="2640">
                  <c:v>39292.763889999995</c:v>
                </c:pt>
                <c:pt idx="2641">
                  <c:v>39292.770830000001</c:v>
                </c:pt>
                <c:pt idx="2642">
                  <c:v>39292.777779999997</c:v>
                </c:pt>
                <c:pt idx="2643">
                  <c:v>39292.784719999996</c:v>
                </c:pt>
                <c:pt idx="2644">
                  <c:v>39292.791669999984</c:v>
                </c:pt>
                <c:pt idx="2645">
                  <c:v>39292.798609999998</c:v>
                </c:pt>
                <c:pt idx="2646">
                  <c:v>39292.805560000001</c:v>
                </c:pt>
                <c:pt idx="2647">
                  <c:v>39292.812500000022</c:v>
                </c:pt>
                <c:pt idx="2648">
                  <c:v>39292.819440000007</c:v>
                </c:pt>
                <c:pt idx="2649">
                  <c:v>39292.826390000002</c:v>
                </c:pt>
                <c:pt idx="2650">
                  <c:v>39292.833330000001</c:v>
                </c:pt>
                <c:pt idx="2651">
                  <c:v>39292.840280000011</c:v>
                </c:pt>
                <c:pt idx="2652">
                  <c:v>39292.847220000003</c:v>
                </c:pt>
                <c:pt idx="2653">
                  <c:v>39292.854170000013</c:v>
                </c:pt>
                <c:pt idx="2654">
                  <c:v>39292.861109999998</c:v>
                </c:pt>
                <c:pt idx="2655">
                  <c:v>39292.868060000001</c:v>
                </c:pt>
                <c:pt idx="2656">
                  <c:v>39292.875</c:v>
                </c:pt>
                <c:pt idx="2657">
                  <c:v>39292.881940000007</c:v>
                </c:pt>
                <c:pt idx="2658">
                  <c:v>39292.888890000024</c:v>
                </c:pt>
                <c:pt idx="2659">
                  <c:v>39292.895830000001</c:v>
                </c:pt>
                <c:pt idx="2660">
                  <c:v>39292.902780000004</c:v>
                </c:pt>
                <c:pt idx="2661">
                  <c:v>39292.909719999996</c:v>
                </c:pt>
                <c:pt idx="2662">
                  <c:v>39292.916670000013</c:v>
                </c:pt>
                <c:pt idx="2663">
                  <c:v>39292.923609999998</c:v>
                </c:pt>
                <c:pt idx="2664">
                  <c:v>39292.930560000001</c:v>
                </c:pt>
                <c:pt idx="2665">
                  <c:v>39292.9375</c:v>
                </c:pt>
                <c:pt idx="2666">
                  <c:v>39292.944440000007</c:v>
                </c:pt>
                <c:pt idx="2667">
                  <c:v>39292.951390000002</c:v>
                </c:pt>
                <c:pt idx="2668">
                  <c:v>39292.958330000023</c:v>
                </c:pt>
                <c:pt idx="2669">
                  <c:v>39292.965280000004</c:v>
                </c:pt>
                <c:pt idx="2670">
                  <c:v>39292.972220000003</c:v>
                </c:pt>
                <c:pt idx="2671">
                  <c:v>39292.979169999999</c:v>
                </c:pt>
                <c:pt idx="2672">
                  <c:v>39292.986110000013</c:v>
                </c:pt>
                <c:pt idx="2673">
                  <c:v>39292.993059999993</c:v>
                </c:pt>
                <c:pt idx="2674">
                  <c:v>39293</c:v>
                </c:pt>
                <c:pt idx="2675">
                  <c:v>39293.006940000007</c:v>
                </c:pt>
                <c:pt idx="2676">
                  <c:v>39293.013890000002</c:v>
                </c:pt>
                <c:pt idx="2677">
                  <c:v>39293.020830000001</c:v>
                </c:pt>
                <c:pt idx="2678">
                  <c:v>39293.027779999997</c:v>
                </c:pt>
                <c:pt idx="2679">
                  <c:v>39293.034719999996</c:v>
                </c:pt>
                <c:pt idx="2680">
                  <c:v>39293.041669999999</c:v>
                </c:pt>
                <c:pt idx="2681">
                  <c:v>39293.048610000013</c:v>
                </c:pt>
                <c:pt idx="2682">
                  <c:v>39293.055560000001</c:v>
                </c:pt>
                <c:pt idx="2683">
                  <c:v>39293.0625</c:v>
                </c:pt>
                <c:pt idx="2684">
                  <c:v>39293.069439999999</c:v>
                </c:pt>
                <c:pt idx="2685">
                  <c:v>39293.076390000002</c:v>
                </c:pt>
                <c:pt idx="2686">
                  <c:v>39293.083330000001</c:v>
                </c:pt>
                <c:pt idx="2687">
                  <c:v>39293.090280000004</c:v>
                </c:pt>
                <c:pt idx="2688">
                  <c:v>39293.097219999996</c:v>
                </c:pt>
                <c:pt idx="2689">
                  <c:v>39293.104169999999</c:v>
                </c:pt>
                <c:pt idx="2690">
                  <c:v>39293.111109999998</c:v>
                </c:pt>
                <c:pt idx="2691">
                  <c:v>39293.118060000001</c:v>
                </c:pt>
                <c:pt idx="2692">
                  <c:v>39293.124999999993</c:v>
                </c:pt>
                <c:pt idx="2693">
                  <c:v>39293.131939999999</c:v>
                </c:pt>
                <c:pt idx="2694">
                  <c:v>39293.138890000002</c:v>
                </c:pt>
                <c:pt idx="2695">
                  <c:v>39293.145830000001</c:v>
                </c:pt>
                <c:pt idx="2696">
                  <c:v>39293.152780000004</c:v>
                </c:pt>
                <c:pt idx="2697">
                  <c:v>39293.159719999996</c:v>
                </c:pt>
                <c:pt idx="2698">
                  <c:v>39293.166669999999</c:v>
                </c:pt>
                <c:pt idx="2699">
                  <c:v>39293.173609999998</c:v>
                </c:pt>
                <c:pt idx="2700">
                  <c:v>39293.180560000001</c:v>
                </c:pt>
                <c:pt idx="2701">
                  <c:v>39293.1875</c:v>
                </c:pt>
                <c:pt idx="2702">
                  <c:v>39293.194439999999</c:v>
                </c:pt>
                <c:pt idx="2703">
                  <c:v>39293.201389999995</c:v>
                </c:pt>
                <c:pt idx="2704">
                  <c:v>39293.208330000001</c:v>
                </c:pt>
                <c:pt idx="2705">
                  <c:v>39293.215280000004</c:v>
                </c:pt>
                <c:pt idx="2706">
                  <c:v>39293.222219999996</c:v>
                </c:pt>
                <c:pt idx="2707">
                  <c:v>39293.229169999984</c:v>
                </c:pt>
                <c:pt idx="2708">
                  <c:v>39293.236109999998</c:v>
                </c:pt>
                <c:pt idx="2709">
                  <c:v>39293.243059999993</c:v>
                </c:pt>
                <c:pt idx="2710">
                  <c:v>39293.25</c:v>
                </c:pt>
                <c:pt idx="2711">
                  <c:v>39293.256940000007</c:v>
                </c:pt>
                <c:pt idx="2712">
                  <c:v>39293.263889999995</c:v>
                </c:pt>
                <c:pt idx="2713">
                  <c:v>39293.270830000001</c:v>
                </c:pt>
                <c:pt idx="2714">
                  <c:v>39293.277779999997</c:v>
                </c:pt>
                <c:pt idx="2715">
                  <c:v>39293.284719999996</c:v>
                </c:pt>
                <c:pt idx="2716">
                  <c:v>39293.291669999984</c:v>
                </c:pt>
                <c:pt idx="2717">
                  <c:v>39293.298609999998</c:v>
                </c:pt>
                <c:pt idx="2718">
                  <c:v>39293.305560000001</c:v>
                </c:pt>
                <c:pt idx="2719">
                  <c:v>39293.312500000022</c:v>
                </c:pt>
                <c:pt idx="2720">
                  <c:v>39293.319440000007</c:v>
                </c:pt>
                <c:pt idx="2721">
                  <c:v>39293.326390000002</c:v>
                </c:pt>
                <c:pt idx="2722">
                  <c:v>39293.333330000001</c:v>
                </c:pt>
                <c:pt idx="2723">
                  <c:v>39293.340280000011</c:v>
                </c:pt>
                <c:pt idx="2724">
                  <c:v>39293.347220000003</c:v>
                </c:pt>
                <c:pt idx="2725">
                  <c:v>39293.354170000013</c:v>
                </c:pt>
                <c:pt idx="2726">
                  <c:v>39293.361109999998</c:v>
                </c:pt>
                <c:pt idx="2727">
                  <c:v>39293.368060000001</c:v>
                </c:pt>
                <c:pt idx="2728">
                  <c:v>39293.375</c:v>
                </c:pt>
                <c:pt idx="2729">
                  <c:v>39293.381940000007</c:v>
                </c:pt>
                <c:pt idx="2730">
                  <c:v>39293.388890000024</c:v>
                </c:pt>
                <c:pt idx="2731">
                  <c:v>39293.395830000001</c:v>
                </c:pt>
                <c:pt idx="2732">
                  <c:v>39293.402780000004</c:v>
                </c:pt>
                <c:pt idx="2733">
                  <c:v>39293.409719999996</c:v>
                </c:pt>
                <c:pt idx="2734">
                  <c:v>39293.416670000013</c:v>
                </c:pt>
                <c:pt idx="2735">
                  <c:v>39293.423609999998</c:v>
                </c:pt>
                <c:pt idx="2736">
                  <c:v>39293.430560000001</c:v>
                </c:pt>
                <c:pt idx="2737">
                  <c:v>39293.4375</c:v>
                </c:pt>
                <c:pt idx="2738">
                  <c:v>39293.444440000007</c:v>
                </c:pt>
                <c:pt idx="2739">
                  <c:v>39293.451390000002</c:v>
                </c:pt>
                <c:pt idx="2740">
                  <c:v>39293.458330000023</c:v>
                </c:pt>
                <c:pt idx="2741">
                  <c:v>39293.465280000004</c:v>
                </c:pt>
                <c:pt idx="2742">
                  <c:v>39293.472220000003</c:v>
                </c:pt>
                <c:pt idx="2743">
                  <c:v>39293.479169999999</c:v>
                </c:pt>
                <c:pt idx="2744">
                  <c:v>39293.486110000013</c:v>
                </c:pt>
                <c:pt idx="2745">
                  <c:v>39293.493059999993</c:v>
                </c:pt>
                <c:pt idx="2746">
                  <c:v>39293.5</c:v>
                </c:pt>
                <c:pt idx="2747">
                  <c:v>39293.506940000007</c:v>
                </c:pt>
                <c:pt idx="2748">
                  <c:v>39293.513890000002</c:v>
                </c:pt>
                <c:pt idx="2749">
                  <c:v>39293.520830000001</c:v>
                </c:pt>
                <c:pt idx="2750">
                  <c:v>39293.527779999997</c:v>
                </c:pt>
                <c:pt idx="2751">
                  <c:v>39293.534719999996</c:v>
                </c:pt>
                <c:pt idx="2752">
                  <c:v>39293.541669999999</c:v>
                </c:pt>
                <c:pt idx="2753">
                  <c:v>39293.548610000013</c:v>
                </c:pt>
                <c:pt idx="2754">
                  <c:v>39293.555560000001</c:v>
                </c:pt>
                <c:pt idx="2755">
                  <c:v>39293.5625</c:v>
                </c:pt>
                <c:pt idx="2756">
                  <c:v>39293.569439999999</c:v>
                </c:pt>
                <c:pt idx="2757">
                  <c:v>39293.576390000002</c:v>
                </c:pt>
                <c:pt idx="2758">
                  <c:v>39293.583330000001</c:v>
                </c:pt>
                <c:pt idx="2759">
                  <c:v>39293.590280000004</c:v>
                </c:pt>
                <c:pt idx="2760">
                  <c:v>39293.597219999996</c:v>
                </c:pt>
                <c:pt idx="2761">
                  <c:v>39293.604169999999</c:v>
                </c:pt>
                <c:pt idx="2762">
                  <c:v>39293.611109999998</c:v>
                </c:pt>
                <c:pt idx="2763">
                  <c:v>39293.618060000001</c:v>
                </c:pt>
                <c:pt idx="2764">
                  <c:v>39293.624999999993</c:v>
                </c:pt>
                <c:pt idx="2765">
                  <c:v>39293.631939999999</c:v>
                </c:pt>
                <c:pt idx="2766">
                  <c:v>39293.638890000002</c:v>
                </c:pt>
                <c:pt idx="2767">
                  <c:v>39293.645830000001</c:v>
                </c:pt>
                <c:pt idx="2768">
                  <c:v>39293.652780000004</c:v>
                </c:pt>
                <c:pt idx="2769">
                  <c:v>39293.659719999996</c:v>
                </c:pt>
                <c:pt idx="2770">
                  <c:v>39293.666669999999</c:v>
                </c:pt>
                <c:pt idx="2771">
                  <c:v>39293.673609999998</c:v>
                </c:pt>
                <c:pt idx="2772">
                  <c:v>39293.680560000001</c:v>
                </c:pt>
                <c:pt idx="2773">
                  <c:v>39293.6875</c:v>
                </c:pt>
                <c:pt idx="2774">
                  <c:v>39293.694439999999</c:v>
                </c:pt>
                <c:pt idx="2775">
                  <c:v>39293.701389999995</c:v>
                </c:pt>
                <c:pt idx="2776">
                  <c:v>39293.708330000001</c:v>
                </c:pt>
                <c:pt idx="2777">
                  <c:v>39293.715280000004</c:v>
                </c:pt>
                <c:pt idx="2778">
                  <c:v>39293.722219999996</c:v>
                </c:pt>
                <c:pt idx="2779">
                  <c:v>39293.729169999984</c:v>
                </c:pt>
                <c:pt idx="2780">
                  <c:v>39293.736109999998</c:v>
                </c:pt>
                <c:pt idx="2781">
                  <c:v>39293.743059999993</c:v>
                </c:pt>
                <c:pt idx="2782">
                  <c:v>39293.75</c:v>
                </c:pt>
                <c:pt idx="2783">
                  <c:v>39293.756940000007</c:v>
                </c:pt>
                <c:pt idx="2784">
                  <c:v>39293.763889999995</c:v>
                </c:pt>
                <c:pt idx="2785">
                  <c:v>39293.770830000001</c:v>
                </c:pt>
                <c:pt idx="2786">
                  <c:v>39293.777779999997</c:v>
                </c:pt>
                <c:pt idx="2787">
                  <c:v>39293.784719999996</c:v>
                </c:pt>
                <c:pt idx="2788">
                  <c:v>39293.791669999984</c:v>
                </c:pt>
                <c:pt idx="2789">
                  <c:v>39293.798609999998</c:v>
                </c:pt>
                <c:pt idx="2790">
                  <c:v>39293.805560000001</c:v>
                </c:pt>
                <c:pt idx="2791">
                  <c:v>39293.812500000022</c:v>
                </c:pt>
                <c:pt idx="2792">
                  <c:v>39293.819440000007</c:v>
                </c:pt>
                <c:pt idx="2793">
                  <c:v>39293.826390000002</c:v>
                </c:pt>
                <c:pt idx="2794">
                  <c:v>39293.833330000001</c:v>
                </c:pt>
                <c:pt idx="2795">
                  <c:v>39293.840280000011</c:v>
                </c:pt>
                <c:pt idx="2796">
                  <c:v>39293.847220000003</c:v>
                </c:pt>
                <c:pt idx="2797">
                  <c:v>39293.854170000013</c:v>
                </c:pt>
                <c:pt idx="2798">
                  <c:v>39293.861109999998</c:v>
                </c:pt>
                <c:pt idx="2799">
                  <c:v>39293.868060000001</c:v>
                </c:pt>
                <c:pt idx="2800">
                  <c:v>39293.875</c:v>
                </c:pt>
                <c:pt idx="2801">
                  <c:v>39293.881940000007</c:v>
                </c:pt>
                <c:pt idx="2802">
                  <c:v>39293.888890000024</c:v>
                </c:pt>
                <c:pt idx="2803">
                  <c:v>39293.895830000001</c:v>
                </c:pt>
                <c:pt idx="2804">
                  <c:v>39293.902780000004</c:v>
                </c:pt>
                <c:pt idx="2805">
                  <c:v>39293.909719999996</c:v>
                </c:pt>
                <c:pt idx="2806">
                  <c:v>39293.916670000013</c:v>
                </c:pt>
                <c:pt idx="2807">
                  <c:v>39293.923609999998</c:v>
                </c:pt>
                <c:pt idx="2808">
                  <c:v>39293.930560000001</c:v>
                </c:pt>
                <c:pt idx="2809">
                  <c:v>39293.9375</c:v>
                </c:pt>
                <c:pt idx="2810">
                  <c:v>39293.944440000007</c:v>
                </c:pt>
                <c:pt idx="2811">
                  <c:v>39293.951390000002</c:v>
                </c:pt>
                <c:pt idx="2812">
                  <c:v>39293.958330000023</c:v>
                </c:pt>
                <c:pt idx="2813">
                  <c:v>39293.965280000004</c:v>
                </c:pt>
                <c:pt idx="2814">
                  <c:v>39293.972220000003</c:v>
                </c:pt>
                <c:pt idx="2815">
                  <c:v>39293.979169999999</c:v>
                </c:pt>
                <c:pt idx="2816">
                  <c:v>39293.986110000013</c:v>
                </c:pt>
                <c:pt idx="2817">
                  <c:v>39293.993059999993</c:v>
                </c:pt>
                <c:pt idx="2818">
                  <c:v>39294</c:v>
                </c:pt>
                <c:pt idx="2819">
                  <c:v>39294.006940000007</c:v>
                </c:pt>
                <c:pt idx="2820">
                  <c:v>39294.013890000002</c:v>
                </c:pt>
                <c:pt idx="2821">
                  <c:v>39294.020830000001</c:v>
                </c:pt>
                <c:pt idx="2822">
                  <c:v>39294.027779999997</c:v>
                </c:pt>
                <c:pt idx="2823">
                  <c:v>39294.034719999996</c:v>
                </c:pt>
                <c:pt idx="2824">
                  <c:v>39294.041669999999</c:v>
                </c:pt>
                <c:pt idx="2825">
                  <c:v>39294.048610000013</c:v>
                </c:pt>
                <c:pt idx="2826">
                  <c:v>39294.055560000001</c:v>
                </c:pt>
                <c:pt idx="2827">
                  <c:v>39294.0625</c:v>
                </c:pt>
                <c:pt idx="2828">
                  <c:v>39294.069439999999</c:v>
                </c:pt>
                <c:pt idx="2829">
                  <c:v>39294.076390000002</c:v>
                </c:pt>
                <c:pt idx="2830">
                  <c:v>39294.083330000001</c:v>
                </c:pt>
                <c:pt idx="2831">
                  <c:v>39294.090280000004</c:v>
                </c:pt>
                <c:pt idx="2832">
                  <c:v>39294.097219999996</c:v>
                </c:pt>
                <c:pt idx="2833">
                  <c:v>39294.104169999999</c:v>
                </c:pt>
                <c:pt idx="2834">
                  <c:v>39294.111109999998</c:v>
                </c:pt>
                <c:pt idx="2835">
                  <c:v>39294.118060000001</c:v>
                </c:pt>
                <c:pt idx="2836">
                  <c:v>39294.124999999993</c:v>
                </c:pt>
                <c:pt idx="2837">
                  <c:v>39294.131939999999</c:v>
                </c:pt>
                <c:pt idx="2838">
                  <c:v>39294.138890000002</c:v>
                </c:pt>
                <c:pt idx="2839">
                  <c:v>39294.145830000001</c:v>
                </c:pt>
                <c:pt idx="2840">
                  <c:v>39294.152780000004</c:v>
                </c:pt>
                <c:pt idx="2841">
                  <c:v>39294.159719999996</c:v>
                </c:pt>
                <c:pt idx="2842">
                  <c:v>39294.166669999999</c:v>
                </c:pt>
                <c:pt idx="2843">
                  <c:v>39294.173609999998</c:v>
                </c:pt>
                <c:pt idx="2844">
                  <c:v>39294.180560000001</c:v>
                </c:pt>
                <c:pt idx="2845">
                  <c:v>39294.1875</c:v>
                </c:pt>
                <c:pt idx="2846">
                  <c:v>39294.194439999999</c:v>
                </c:pt>
                <c:pt idx="2847">
                  <c:v>39294.201389999995</c:v>
                </c:pt>
                <c:pt idx="2848">
                  <c:v>39294.208330000001</c:v>
                </c:pt>
                <c:pt idx="2849">
                  <c:v>39294.215280000004</c:v>
                </c:pt>
                <c:pt idx="2850">
                  <c:v>39294.222219999996</c:v>
                </c:pt>
                <c:pt idx="2851">
                  <c:v>39294.229169999984</c:v>
                </c:pt>
                <c:pt idx="2852">
                  <c:v>39294.236109999998</c:v>
                </c:pt>
                <c:pt idx="2853">
                  <c:v>39294.243059999993</c:v>
                </c:pt>
                <c:pt idx="2854">
                  <c:v>39294.25</c:v>
                </c:pt>
                <c:pt idx="2855">
                  <c:v>39294.256940000007</c:v>
                </c:pt>
                <c:pt idx="2856">
                  <c:v>39294.263889999995</c:v>
                </c:pt>
                <c:pt idx="2857">
                  <c:v>39294.270830000001</c:v>
                </c:pt>
                <c:pt idx="2858">
                  <c:v>39294.277779999997</c:v>
                </c:pt>
                <c:pt idx="2859">
                  <c:v>39294.284719999996</c:v>
                </c:pt>
                <c:pt idx="2860">
                  <c:v>39294.291669999984</c:v>
                </c:pt>
                <c:pt idx="2861">
                  <c:v>39294.298609999998</c:v>
                </c:pt>
                <c:pt idx="2862">
                  <c:v>39294.305560000001</c:v>
                </c:pt>
                <c:pt idx="2863">
                  <c:v>39294.312500000022</c:v>
                </c:pt>
                <c:pt idx="2864">
                  <c:v>39294.319440000007</c:v>
                </c:pt>
                <c:pt idx="2865">
                  <c:v>39294.326390000002</c:v>
                </c:pt>
                <c:pt idx="2866">
                  <c:v>39294.333330000001</c:v>
                </c:pt>
                <c:pt idx="2867">
                  <c:v>39294.340280000011</c:v>
                </c:pt>
                <c:pt idx="2868">
                  <c:v>39294.347220000003</c:v>
                </c:pt>
                <c:pt idx="2869">
                  <c:v>39294.354170000013</c:v>
                </c:pt>
                <c:pt idx="2870">
                  <c:v>39294.361109999998</c:v>
                </c:pt>
                <c:pt idx="2871">
                  <c:v>39294.368060000001</c:v>
                </c:pt>
                <c:pt idx="2872">
                  <c:v>39294.375</c:v>
                </c:pt>
                <c:pt idx="2873">
                  <c:v>39294.381940000007</c:v>
                </c:pt>
                <c:pt idx="2874">
                  <c:v>39294.388890000024</c:v>
                </c:pt>
                <c:pt idx="2875">
                  <c:v>39294.395830000001</c:v>
                </c:pt>
                <c:pt idx="2876">
                  <c:v>39294.402780000004</c:v>
                </c:pt>
                <c:pt idx="2877">
                  <c:v>39294.409719999996</c:v>
                </c:pt>
                <c:pt idx="2878">
                  <c:v>39294.416670000013</c:v>
                </c:pt>
                <c:pt idx="2879">
                  <c:v>39294.423609999998</c:v>
                </c:pt>
                <c:pt idx="2880">
                  <c:v>39294.430560000001</c:v>
                </c:pt>
                <c:pt idx="2881">
                  <c:v>39294.4375</c:v>
                </c:pt>
                <c:pt idx="2882">
                  <c:v>39294.444440000007</c:v>
                </c:pt>
                <c:pt idx="2883">
                  <c:v>39294.451390000002</c:v>
                </c:pt>
                <c:pt idx="2884">
                  <c:v>39294.458330000023</c:v>
                </c:pt>
                <c:pt idx="2885">
                  <c:v>39294.465280000004</c:v>
                </c:pt>
                <c:pt idx="2886">
                  <c:v>39294.472220000003</c:v>
                </c:pt>
                <c:pt idx="2887">
                  <c:v>39294.479169999999</c:v>
                </c:pt>
                <c:pt idx="2888">
                  <c:v>39294.486110000013</c:v>
                </c:pt>
                <c:pt idx="2889">
                  <c:v>39294.493059999993</c:v>
                </c:pt>
                <c:pt idx="2890">
                  <c:v>39294.5</c:v>
                </c:pt>
                <c:pt idx="2891">
                  <c:v>39294.506940000007</c:v>
                </c:pt>
                <c:pt idx="2892">
                  <c:v>39294.513890000002</c:v>
                </c:pt>
                <c:pt idx="2893">
                  <c:v>39294.520830000001</c:v>
                </c:pt>
                <c:pt idx="2894">
                  <c:v>39294.527779999997</c:v>
                </c:pt>
                <c:pt idx="2895">
                  <c:v>39294.534719999996</c:v>
                </c:pt>
                <c:pt idx="2896">
                  <c:v>39294.541669999999</c:v>
                </c:pt>
                <c:pt idx="2897">
                  <c:v>39294.548610000013</c:v>
                </c:pt>
                <c:pt idx="2898">
                  <c:v>39294.555560000001</c:v>
                </c:pt>
                <c:pt idx="2899">
                  <c:v>39294.5625</c:v>
                </c:pt>
                <c:pt idx="2900">
                  <c:v>39294.569439999999</c:v>
                </c:pt>
                <c:pt idx="2901">
                  <c:v>39294.576390000002</c:v>
                </c:pt>
                <c:pt idx="2902">
                  <c:v>39294.583330000001</c:v>
                </c:pt>
                <c:pt idx="2903">
                  <c:v>39294.590280000004</c:v>
                </c:pt>
                <c:pt idx="2904">
                  <c:v>39294.597219999996</c:v>
                </c:pt>
                <c:pt idx="2905">
                  <c:v>39294.604169999999</c:v>
                </c:pt>
                <c:pt idx="2906">
                  <c:v>39294.611109999998</c:v>
                </c:pt>
                <c:pt idx="2907">
                  <c:v>39294.618060000001</c:v>
                </c:pt>
                <c:pt idx="2908">
                  <c:v>39294.624999999993</c:v>
                </c:pt>
                <c:pt idx="2909">
                  <c:v>39294.631939999999</c:v>
                </c:pt>
                <c:pt idx="2910">
                  <c:v>39294.638890000002</c:v>
                </c:pt>
                <c:pt idx="2911">
                  <c:v>39294.645830000001</c:v>
                </c:pt>
                <c:pt idx="2912">
                  <c:v>39294.652780000004</c:v>
                </c:pt>
                <c:pt idx="2913">
                  <c:v>39294.659719999996</c:v>
                </c:pt>
                <c:pt idx="2914">
                  <c:v>39294.666669999999</c:v>
                </c:pt>
                <c:pt idx="2915">
                  <c:v>39294.673609999998</c:v>
                </c:pt>
                <c:pt idx="2916">
                  <c:v>39294.680560000001</c:v>
                </c:pt>
                <c:pt idx="2917">
                  <c:v>39294.6875</c:v>
                </c:pt>
                <c:pt idx="2918">
                  <c:v>39294.694439999999</c:v>
                </c:pt>
                <c:pt idx="2919">
                  <c:v>39294.701389999995</c:v>
                </c:pt>
                <c:pt idx="2920">
                  <c:v>39294.708330000001</c:v>
                </c:pt>
                <c:pt idx="2921">
                  <c:v>39294.715280000004</c:v>
                </c:pt>
                <c:pt idx="2922">
                  <c:v>39294.722219999996</c:v>
                </c:pt>
                <c:pt idx="2923">
                  <c:v>39294.729169999984</c:v>
                </c:pt>
                <c:pt idx="2924">
                  <c:v>39294.736109999998</c:v>
                </c:pt>
                <c:pt idx="2925">
                  <c:v>39294.743059999993</c:v>
                </c:pt>
                <c:pt idx="2926">
                  <c:v>39294.75</c:v>
                </c:pt>
                <c:pt idx="2927">
                  <c:v>39294.756940000007</c:v>
                </c:pt>
                <c:pt idx="2928">
                  <c:v>39294.763889999995</c:v>
                </c:pt>
                <c:pt idx="2929">
                  <c:v>39294.770830000001</c:v>
                </c:pt>
                <c:pt idx="2930">
                  <c:v>39294.777779999997</c:v>
                </c:pt>
                <c:pt idx="2931">
                  <c:v>39294.784719999996</c:v>
                </c:pt>
                <c:pt idx="2932">
                  <c:v>39294.791669999984</c:v>
                </c:pt>
                <c:pt idx="2933">
                  <c:v>39294.798609999998</c:v>
                </c:pt>
                <c:pt idx="2934">
                  <c:v>39294.805560000001</c:v>
                </c:pt>
                <c:pt idx="2935">
                  <c:v>39294.812500000022</c:v>
                </c:pt>
                <c:pt idx="2936">
                  <c:v>39294.819440000007</c:v>
                </c:pt>
                <c:pt idx="2937">
                  <c:v>39294.826390000002</c:v>
                </c:pt>
                <c:pt idx="2938">
                  <c:v>39294.833330000001</c:v>
                </c:pt>
                <c:pt idx="2939">
                  <c:v>39294.840280000011</c:v>
                </c:pt>
                <c:pt idx="2940">
                  <c:v>39294.847220000003</c:v>
                </c:pt>
                <c:pt idx="2941">
                  <c:v>39294.854170000013</c:v>
                </c:pt>
                <c:pt idx="2942">
                  <c:v>39294.861109999998</c:v>
                </c:pt>
                <c:pt idx="2943">
                  <c:v>39294.868060000001</c:v>
                </c:pt>
                <c:pt idx="2944">
                  <c:v>39294.875</c:v>
                </c:pt>
                <c:pt idx="2945">
                  <c:v>39294.881940000007</c:v>
                </c:pt>
                <c:pt idx="2946">
                  <c:v>39294.888890000024</c:v>
                </c:pt>
                <c:pt idx="2947">
                  <c:v>39294.895830000001</c:v>
                </c:pt>
                <c:pt idx="2948">
                  <c:v>39294.902780000004</c:v>
                </c:pt>
                <c:pt idx="2949">
                  <c:v>39294.909719999996</c:v>
                </c:pt>
                <c:pt idx="2950">
                  <c:v>39294.916670000013</c:v>
                </c:pt>
                <c:pt idx="2951">
                  <c:v>39294.923609999998</c:v>
                </c:pt>
                <c:pt idx="2952">
                  <c:v>39294.930560000001</c:v>
                </c:pt>
                <c:pt idx="2953">
                  <c:v>39294.9375</c:v>
                </c:pt>
                <c:pt idx="2954">
                  <c:v>39294.944440000007</c:v>
                </c:pt>
                <c:pt idx="2955">
                  <c:v>39294.951390000002</c:v>
                </c:pt>
                <c:pt idx="2956">
                  <c:v>39294.958330000023</c:v>
                </c:pt>
                <c:pt idx="2957">
                  <c:v>39294.965280000004</c:v>
                </c:pt>
                <c:pt idx="2958">
                  <c:v>39294.972220000003</c:v>
                </c:pt>
                <c:pt idx="2959">
                  <c:v>39294.979169999999</c:v>
                </c:pt>
                <c:pt idx="2960">
                  <c:v>39294.986110000013</c:v>
                </c:pt>
                <c:pt idx="2961">
                  <c:v>39294.993059999993</c:v>
                </c:pt>
                <c:pt idx="2962">
                  <c:v>39295</c:v>
                </c:pt>
                <c:pt idx="2963">
                  <c:v>39295.006940000007</c:v>
                </c:pt>
                <c:pt idx="2964">
                  <c:v>39295.013890000002</c:v>
                </c:pt>
                <c:pt idx="2965">
                  <c:v>39295.020830000001</c:v>
                </c:pt>
                <c:pt idx="2966">
                  <c:v>39295.027779999997</c:v>
                </c:pt>
                <c:pt idx="2967">
                  <c:v>39295.034719999996</c:v>
                </c:pt>
                <c:pt idx="2968">
                  <c:v>39295.041669999999</c:v>
                </c:pt>
                <c:pt idx="2969">
                  <c:v>39295.048610000013</c:v>
                </c:pt>
                <c:pt idx="2970">
                  <c:v>39295.055560000001</c:v>
                </c:pt>
                <c:pt idx="2971">
                  <c:v>39295.0625</c:v>
                </c:pt>
                <c:pt idx="2972">
                  <c:v>39295.069439999999</c:v>
                </c:pt>
                <c:pt idx="2973">
                  <c:v>39295.076390000002</c:v>
                </c:pt>
                <c:pt idx="2974">
                  <c:v>39295.083330000001</c:v>
                </c:pt>
                <c:pt idx="2975">
                  <c:v>39295.090280000004</c:v>
                </c:pt>
                <c:pt idx="2976">
                  <c:v>39295.097219999996</c:v>
                </c:pt>
                <c:pt idx="2977">
                  <c:v>39295.104169999999</c:v>
                </c:pt>
                <c:pt idx="2978">
                  <c:v>39295.111109999998</c:v>
                </c:pt>
                <c:pt idx="2979">
                  <c:v>39295.118060000001</c:v>
                </c:pt>
                <c:pt idx="2980">
                  <c:v>39295.124999999993</c:v>
                </c:pt>
                <c:pt idx="2981">
                  <c:v>39295.131939999999</c:v>
                </c:pt>
                <c:pt idx="2982">
                  <c:v>39295.138890000002</c:v>
                </c:pt>
                <c:pt idx="2983">
                  <c:v>39295.145830000001</c:v>
                </c:pt>
                <c:pt idx="2984">
                  <c:v>39295.152780000004</c:v>
                </c:pt>
                <c:pt idx="2985">
                  <c:v>39295.159719999996</c:v>
                </c:pt>
                <c:pt idx="2986">
                  <c:v>39295.166669999999</c:v>
                </c:pt>
                <c:pt idx="2987">
                  <c:v>39295.173609999998</c:v>
                </c:pt>
                <c:pt idx="2988">
                  <c:v>39295.180560000001</c:v>
                </c:pt>
                <c:pt idx="2989">
                  <c:v>39295.1875</c:v>
                </c:pt>
                <c:pt idx="2990">
                  <c:v>39295.194439999999</c:v>
                </c:pt>
                <c:pt idx="2991">
                  <c:v>39295.201389999995</c:v>
                </c:pt>
                <c:pt idx="2992">
                  <c:v>39295.208330000001</c:v>
                </c:pt>
                <c:pt idx="2993">
                  <c:v>39295.215280000004</c:v>
                </c:pt>
                <c:pt idx="2994">
                  <c:v>39295.222219999996</c:v>
                </c:pt>
                <c:pt idx="2995">
                  <c:v>39295.229169999984</c:v>
                </c:pt>
                <c:pt idx="2996">
                  <c:v>39295.236109999998</c:v>
                </c:pt>
                <c:pt idx="2997">
                  <c:v>39295.243059999993</c:v>
                </c:pt>
                <c:pt idx="2998">
                  <c:v>39295.25</c:v>
                </c:pt>
                <c:pt idx="2999">
                  <c:v>39295.256940000007</c:v>
                </c:pt>
                <c:pt idx="3000">
                  <c:v>39295.263889999995</c:v>
                </c:pt>
                <c:pt idx="3001">
                  <c:v>39295.270830000001</c:v>
                </c:pt>
                <c:pt idx="3002">
                  <c:v>39295.277779999997</c:v>
                </c:pt>
                <c:pt idx="3003">
                  <c:v>39295.284719999996</c:v>
                </c:pt>
                <c:pt idx="3004">
                  <c:v>39295.291669999984</c:v>
                </c:pt>
                <c:pt idx="3005">
                  <c:v>39295.298609999998</c:v>
                </c:pt>
                <c:pt idx="3006">
                  <c:v>39295.305560000001</c:v>
                </c:pt>
                <c:pt idx="3007">
                  <c:v>39295.312500000022</c:v>
                </c:pt>
                <c:pt idx="3008">
                  <c:v>39295.319440000007</c:v>
                </c:pt>
                <c:pt idx="3009">
                  <c:v>39295.326390000002</c:v>
                </c:pt>
                <c:pt idx="3010">
                  <c:v>39295.333330000001</c:v>
                </c:pt>
                <c:pt idx="3011">
                  <c:v>39295.340280000011</c:v>
                </c:pt>
                <c:pt idx="3012">
                  <c:v>39295.347220000003</c:v>
                </c:pt>
                <c:pt idx="3013">
                  <c:v>39295.354170000013</c:v>
                </c:pt>
                <c:pt idx="3014">
                  <c:v>39295.361109999998</c:v>
                </c:pt>
                <c:pt idx="3015">
                  <c:v>39295.368060000001</c:v>
                </c:pt>
                <c:pt idx="3016">
                  <c:v>39295.375</c:v>
                </c:pt>
                <c:pt idx="3017">
                  <c:v>39295.381940000007</c:v>
                </c:pt>
                <c:pt idx="3018">
                  <c:v>39295.388890000024</c:v>
                </c:pt>
                <c:pt idx="3019">
                  <c:v>39295.395830000001</c:v>
                </c:pt>
                <c:pt idx="3020">
                  <c:v>39295.402780000004</c:v>
                </c:pt>
                <c:pt idx="3021">
                  <c:v>39295.409719999996</c:v>
                </c:pt>
                <c:pt idx="3022">
                  <c:v>39295.416670000013</c:v>
                </c:pt>
                <c:pt idx="3023">
                  <c:v>39295.423609999998</c:v>
                </c:pt>
                <c:pt idx="3024">
                  <c:v>39295.430560000001</c:v>
                </c:pt>
                <c:pt idx="3025">
                  <c:v>39295.4375</c:v>
                </c:pt>
                <c:pt idx="3026">
                  <c:v>39295.444440000007</c:v>
                </c:pt>
                <c:pt idx="3027">
                  <c:v>39295.451390000002</c:v>
                </c:pt>
                <c:pt idx="3028">
                  <c:v>39295.458330000023</c:v>
                </c:pt>
                <c:pt idx="3029">
                  <c:v>39295.465280000004</c:v>
                </c:pt>
                <c:pt idx="3030">
                  <c:v>39295.472220000003</c:v>
                </c:pt>
                <c:pt idx="3031">
                  <c:v>39295.479169999999</c:v>
                </c:pt>
                <c:pt idx="3032">
                  <c:v>39295.486110000013</c:v>
                </c:pt>
                <c:pt idx="3033">
                  <c:v>39295.493059999993</c:v>
                </c:pt>
                <c:pt idx="3034">
                  <c:v>39295.5</c:v>
                </c:pt>
                <c:pt idx="3035">
                  <c:v>39295.506940000007</c:v>
                </c:pt>
                <c:pt idx="3036">
                  <c:v>39295.513890000002</c:v>
                </c:pt>
                <c:pt idx="3037">
                  <c:v>39295.520830000001</c:v>
                </c:pt>
                <c:pt idx="3038">
                  <c:v>39295.527779999997</c:v>
                </c:pt>
                <c:pt idx="3039">
                  <c:v>39295.534719999996</c:v>
                </c:pt>
                <c:pt idx="3040">
                  <c:v>39295.541669999999</c:v>
                </c:pt>
                <c:pt idx="3041">
                  <c:v>39295.548610000013</c:v>
                </c:pt>
                <c:pt idx="3042">
                  <c:v>39295.555560000001</c:v>
                </c:pt>
                <c:pt idx="3043">
                  <c:v>39295.5625</c:v>
                </c:pt>
                <c:pt idx="3044">
                  <c:v>39295.569439999999</c:v>
                </c:pt>
                <c:pt idx="3045">
                  <c:v>39295.576390000002</c:v>
                </c:pt>
                <c:pt idx="3046">
                  <c:v>39295.583330000001</c:v>
                </c:pt>
                <c:pt idx="3047">
                  <c:v>39295.590280000004</c:v>
                </c:pt>
                <c:pt idx="3048">
                  <c:v>39295.597219999996</c:v>
                </c:pt>
                <c:pt idx="3049">
                  <c:v>39295.604169999999</c:v>
                </c:pt>
                <c:pt idx="3050">
                  <c:v>39295.611109999998</c:v>
                </c:pt>
                <c:pt idx="3051">
                  <c:v>39295.618060000001</c:v>
                </c:pt>
                <c:pt idx="3052">
                  <c:v>39295.624999999993</c:v>
                </c:pt>
                <c:pt idx="3053">
                  <c:v>39295.631939999999</c:v>
                </c:pt>
                <c:pt idx="3054">
                  <c:v>39295.638890000002</c:v>
                </c:pt>
                <c:pt idx="3055">
                  <c:v>39295.645830000001</c:v>
                </c:pt>
                <c:pt idx="3056">
                  <c:v>39295.652780000004</c:v>
                </c:pt>
                <c:pt idx="3057">
                  <c:v>39295.659719999996</c:v>
                </c:pt>
                <c:pt idx="3058">
                  <c:v>39295.666669999999</c:v>
                </c:pt>
                <c:pt idx="3059">
                  <c:v>39295.673609999998</c:v>
                </c:pt>
                <c:pt idx="3060">
                  <c:v>39295.680560000001</c:v>
                </c:pt>
                <c:pt idx="3061">
                  <c:v>39295.6875</c:v>
                </c:pt>
                <c:pt idx="3062">
                  <c:v>39295.694439999999</c:v>
                </c:pt>
                <c:pt idx="3063">
                  <c:v>39295.701389999995</c:v>
                </c:pt>
                <c:pt idx="3064">
                  <c:v>39295.708330000001</c:v>
                </c:pt>
                <c:pt idx="3065">
                  <c:v>39295.715280000004</c:v>
                </c:pt>
                <c:pt idx="3066">
                  <c:v>39295.722219999996</c:v>
                </c:pt>
                <c:pt idx="3067">
                  <c:v>39295.729169999984</c:v>
                </c:pt>
                <c:pt idx="3068">
                  <c:v>39295.736109999998</c:v>
                </c:pt>
                <c:pt idx="3069">
                  <c:v>39295.743059999993</c:v>
                </c:pt>
                <c:pt idx="3070">
                  <c:v>39295.75</c:v>
                </c:pt>
                <c:pt idx="3071">
                  <c:v>39295.756940000007</c:v>
                </c:pt>
                <c:pt idx="3072">
                  <c:v>39295.763889999995</c:v>
                </c:pt>
                <c:pt idx="3073">
                  <c:v>39295.770830000001</c:v>
                </c:pt>
                <c:pt idx="3074">
                  <c:v>39295.777779999997</c:v>
                </c:pt>
                <c:pt idx="3075">
                  <c:v>39295.784719999996</c:v>
                </c:pt>
                <c:pt idx="3076">
                  <c:v>39295.791669999984</c:v>
                </c:pt>
                <c:pt idx="3077">
                  <c:v>39295.798609999998</c:v>
                </c:pt>
                <c:pt idx="3078">
                  <c:v>39295.805560000001</c:v>
                </c:pt>
                <c:pt idx="3079">
                  <c:v>39295.812500000022</c:v>
                </c:pt>
                <c:pt idx="3080">
                  <c:v>39295.819440000007</c:v>
                </c:pt>
                <c:pt idx="3081">
                  <c:v>39295.826390000002</c:v>
                </c:pt>
                <c:pt idx="3082">
                  <c:v>39295.833330000001</c:v>
                </c:pt>
                <c:pt idx="3083">
                  <c:v>39295.840280000011</c:v>
                </c:pt>
                <c:pt idx="3084">
                  <c:v>39295.847220000003</c:v>
                </c:pt>
                <c:pt idx="3085">
                  <c:v>39295.854170000013</c:v>
                </c:pt>
                <c:pt idx="3086">
                  <c:v>39295.861109999998</c:v>
                </c:pt>
                <c:pt idx="3087">
                  <c:v>39295.868060000001</c:v>
                </c:pt>
                <c:pt idx="3088">
                  <c:v>39295.875</c:v>
                </c:pt>
                <c:pt idx="3089">
                  <c:v>39295.881940000007</c:v>
                </c:pt>
                <c:pt idx="3090">
                  <c:v>39295.888890000024</c:v>
                </c:pt>
                <c:pt idx="3091">
                  <c:v>39295.895830000001</c:v>
                </c:pt>
                <c:pt idx="3092">
                  <c:v>39295.902780000004</c:v>
                </c:pt>
                <c:pt idx="3093">
                  <c:v>39295.909719999996</c:v>
                </c:pt>
                <c:pt idx="3094">
                  <c:v>39295.916670000013</c:v>
                </c:pt>
                <c:pt idx="3095">
                  <c:v>39295.923609999998</c:v>
                </c:pt>
                <c:pt idx="3096">
                  <c:v>39295.930560000001</c:v>
                </c:pt>
                <c:pt idx="3097">
                  <c:v>39295.9375</c:v>
                </c:pt>
                <c:pt idx="3098">
                  <c:v>39295.944440000007</c:v>
                </c:pt>
                <c:pt idx="3099">
                  <c:v>39295.951390000002</c:v>
                </c:pt>
                <c:pt idx="3100">
                  <c:v>39295.958330000023</c:v>
                </c:pt>
                <c:pt idx="3101">
                  <c:v>39295.965280000004</c:v>
                </c:pt>
                <c:pt idx="3102">
                  <c:v>39295.972220000003</c:v>
                </c:pt>
                <c:pt idx="3103">
                  <c:v>39295.979169999999</c:v>
                </c:pt>
                <c:pt idx="3104">
                  <c:v>39295.986110000013</c:v>
                </c:pt>
                <c:pt idx="3105">
                  <c:v>39295.993059999993</c:v>
                </c:pt>
                <c:pt idx="3106">
                  <c:v>39296</c:v>
                </c:pt>
                <c:pt idx="3107">
                  <c:v>39296.006940000007</c:v>
                </c:pt>
                <c:pt idx="3108">
                  <c:v>39296.013890000002</c:v>
                </c:pt>
                <c:pt idx="3109">
                  <c:v>39296.020830000001</c:v>
                </c:pt>
                <c:pt idx="3110">
                  <c:v>39296.027779999997</c:v>
                </c:pt>
                <c:pt idx="3111">
                  <c:v>39296.034719999996</c:v>
                </c:pt>
                <c:pt idx="3112">
                  <c:v>39296.041669999999</c:v>
                </c:pt>
                <c:pt idx="3113">
                  <c:v>39296.048610000013</c:v>
                </c:pt>
                <c:pt idx="3114">
                  <c:v>39296.055560000001</c:v>
                </c:pt>
                <c:pt idx="3115">
                  <c:v>39296.0625</c:v>
                </c:pt>
                <c:pt idx="3116">
                  <c:v>39296.069439999999</c:v>
                </c:pt>
                <c:pt idx="3117">
                  <c:v>39296.076390000002</c:v>
                </c:pt>
                <c:pt idx="3118">
                  <c:v>39296.083330000001</c:v>
                </c:pt>
                <c:pt idx="3119">
                  <c:v>39296.090280000004</c:v>
                </c:pt>
                <c:pt idx="3120">
                  <c:v>39296.097219999996</c:v>
                </c:pt>
                <c:pt idx="3121">
                  <c:v>39296.104169999999</c:v>
                </c:pt>
                <c:pt idx="3122">
                  <c:v>39296.111109999998</c:v>
                </c:pt>
                <c:pt idx="3123">
                  <c:v>39296.118060000001</c:v>
                </c:pt>
                <c:pt idx="3124">
                  <c:v>39296.124999999993</c:v>
                </c:pt>
                <c:pt idx="3125">
                  <c:v>39296.131939999999</c:v>
                </c:pt>
                <c:pt idx="3126">
                  <c:v>39296.138890000002</c:v>
                </c:pt>
                <c:pt idx="3127">
                  <c:v>39296.145830000001</c:v>
                </c:pt>
                <c:pt idx="3128">
                  <c:v>39296.152780000004</c:v>
                </c:pt>
                <c:pt idx="3129">
                  <c:v>39296.159719999996</c:v>
                </c:pt>
                <c:pt idx="3130">
                  <c:v>39296.166669999999</c:v>
                </c:pt>
                <c:pt idx="3131">
                  <c:v>39296.173609999998</c:v>
                </c:pt>
                <c:pt idx="3132">
                  <c:v>39296.180560000001</c:v>
                </c:pt>
                <c:pt idx="3133">
                  <c:v>39296.1875</c:v>
                </c:pt>
                <c:pt idx="3134">
                  <c:v>39296.194439999999</c:v>
                </c:pt>
                <c:pt idx="3135">
                  <c:v>39296.201389999995</c:v>
                </c:pt>
                <c:pt idx="3136">
                  <c:v>39296.208330000001</c:v>
                </c:pt>
                <c:pt idx="3137">
                  <c:v>39296.215280000004</c:v>
                </c:pt>
                <c:pt idx="3138">
                  <c:v>39296.222219999996</c:v>
                </c:pt>
                <c:pt idx="3139">
                  <c:v>39296.229169999984</c:v>
                </c:pt>
                <c:pt idx="3140">
                  <c:v>39296.236109999998</c:v>
                </c:pt>
                <c:pt idx="3141">
                  <c:v>39296.243059999993</c:v>
                </c:pt>
                <c:pt idx="3142">
                  <c:v>39296.25</c:v>
                </c:pt>
                <c:pt idx="3143">
                  <c:v>39296.256940000007</c:v>
                </c:pt>
                <c:pt idx="3144">
                  <c:v>39296.263889999995</c:v>
                </c:pt>
                <c:pt idx="3145">
                  <c:v>39296.270830000001</c:v>
                </c:pt>
                <c:pt idx="3146">
                  <c:v>39296.277779999997</c:v>
                </c:pt>
                <c:pt idx="3147">
                  <c:v>39296.284719999996</c:v>
                </c:pt>
                <c:pt idx="3148">
                  <c:v>39296.291669999984</c:v>
                </c:pt>
                <c:pt idx="3149">
                  <c:v>39296.298609999998</c:v>
                </c:pt>
                <c:pt idx="3150">
                  <c:v>39296.305560000001</c:v>
                </c:pt>
                <c:pt idx="3151">
                  <c:v>39296.312500000022</c:v>
                </c:pt>
                <c:pt idx="3152">
                  <c:v>39296.319440000007</c:v>
                </c:pt>
                <c:pt idx="3153">
                  <c:v>39296.326390000002</c:v>
                </c:pt>
                <c:pt idx="3154">
                  <c:v>39296.333330000001</c:v>
                </c:pt>
                <c:pt idx="3155">
                  <c:v>39296.340280000011</c:v>
                </c:pt>
                <c:pt idx="3156">
                  <c:v>39296.347220000003</c:v>
                </c:pt>
                <c:pt idx="3157">
                  <c:v>39296.354170000013</c:v>
                </c:pt>
                <c:pt idx="3158">
                  <c:v>39296.361109999998</c:v>
                </c:pt>
                <c:pt idx="3159">
                  <c:v>39296.368060000001</c:v>
                </c:pt>
                <c:pt idx="3160">
                  <c:v>39296.375</c:v>
                </c:pt>
                <c:pt idx="3161">
                  <c:v>39296.381940000007</c:v>
                </c:pt>
                <c:pt idx="3162">
                  <c:v>39296.388890000024</c:v>
                </c:pt>
                <c:pt idx="3163">
                  <c:v>39296.395830000001</c:v>
                </c:pt>
                <c:pt idx="3164">
                  <c:v>39296.402780000004</c:v>
                </c:pt>
                <c:pt idx="3165">
                  <c:v>39296.409719999996</c:v>
                </c:pt>
                <c:pt idx="3166">
                  <c:v>39296.416670000013</c:v>
                </c:pt>
                <c:pt idx="3167">
                  <c:v>39296.423609999998</c:v>
                </c:pt>
                <c:pt idx="3168">
                  <c:v>39296.430560000001</c:v>
                </c:pt>
                <c:pt idx="3169">
                  <c:v>39296.4375</c:v>
                </c:pt>
                <c:pt idx="3170">
                  <c:v>39296.444440000007</c:v>
                </c:pt>
                <c:pt idx="3171">
                  <c:v>39296.451390000002</c:v>
                </c:pt>
                <c:pt idx="3172">
                  <c:v>39296.458330000023</c:v>
                </c:pt>
                <c:pt idx="3173">
                  <c:v>39296.465280000004</c:v>
                </c:pt>
                <c:pt idx="3174">
                  <c:v>39296.472220000003</c:v>
                </c:pt>
                <c:pt idx="3175">
                  <c:v>39296.479169999999</c:v>
                </c:pt>
                <c:pt idx="3176">
                  <c:v>39296.486110000013</c:v>
                </c:pt>
                <c:pt idx="3177">
                  <c:v>39296.493059999993</c:v>
                </c:pt>
                <c:pt idx="3178">
                  <c:v>39296.5</c:v>
                </c:pt>
                <c:pt idx="3179">
                  <c:v>39296.506940000007</c:v>
                </c:pt>
                <c:pt idx="3180">
                  <c:v>39296.513890000002</c:v>
                </c:pt>
                <c:pt idx="3181">
                  <c:v>39296.520830000001</c:v>
                </c:pt>
                <c:pt idx="3182">
                  <c:v>39296.527779999997</c:v>
                </c:pt>
                <c:pt idx="3183">
                  <c:v>39296.534719999996</c:v>
                </c:pt>
                <c:pt idx="3184">
                  <c:v>39296.541669999999</c:v>
                </c:pt>
                <c:pt idx="3185">
                  <c:v>39296.548610000013</c:v>
                </c:pt>
                <c:pt idx="3186">
                  <c:v>39296.555560000001</c:v>
                </c:pt>
                <c:pt idx="3187">
                  <c:v>39296.5625</c:v>
                </c:pt>
                <c:pt idx="3188">
                  <c:v>39296.569439999999</c:v>
                </c:pt>
                <c:pt idx="3189">
                  <c:v>39296.576390000002</c:v>
                </c:pt>
                <c:pt idx="3190">
                  <c:v>39296.583330000001</c:v>
                </c:pt>
                <c:pt idx="3191">
                  <c:v>39296.590280000004</c:v>
                </c:pt>
                <c:pt idx="3192">
                  <c:v>39296.597219999996</c:v>
                </c:pt>
                <c:pt idx="3193">
                  <c:v>39296.604169999999</c:v>
                </c:pt>
                <c:pt idx="3194">
                  <c:v>39296.611109999998</c:v>
                </c:pt>
                <c:pt idx="3195">
                  <c:v>39296.618060000001</c:v>
                </c:pt>
                <c:pt idx="3196">
                  <c:v>39296.624999999993</c:v>
                </c:pt>
                <c:pt idx="3197">
                  <c:v>39296.631939999999</c:v>
                </c:pt>
                <c:pt idx="3198">
                  <c:v>39296.638890000002</c:v>
                </c:pt>
                <c:pt idx="3199">
                  <c:v>39296.645830000001</c:v>
                </c:pt>
                <c:pt idx="3200">
                  <c:v>39296.652780000004</c:v>
                </c:pt>
                <c:pt idx="3201">
                  <c:v>39296.659719999996</c:v>
                </c:pt>
                <c:pt idx="3202">
                  <c:v>39296.666669999999</c:v>
                </c:pt>
                <c:pt idx="3203">
                  <c:v>39296.673609999998</c:v>
                </c:pt>
                <c:pt idx="3204">
                  <c:v>39296.680560000001</c:v>
                </c:pt>
                <c:pt idx="3205">
                  <c:v>39296.6875</c:v>
                </c:pt>
                <c:pt idx="3206">
                  <c:v>39296.694439999999</c:v>
                </c:pt>
                <c:pt idx="3207">
                  <c:v>39296.701389999995</c:v>
                </c:pt>
                <c:pt idx="3208">
                  <c:v>39296.708330000001</c:v>
                </c:pt>
                <c:pt idx="3209">
                  <c:v>39296.715280000004</c:v>
                </c:pt>
                <c:pt idx="3210">
                  <c:v>39296.722219999996</c:v>
                </c:pt>
                <c:pt idx="3211">
                  <c:v>39296.729169999984</c:v>
                </c:pt>
                <c:pt idx="3212">
                  <c:v>39296.736109999998</c:v>
                </c:pt>
                <c:pt idx="3213">
                  <c:v>39296.743059999993</c:v>
                </c:pt>
                <c:pt idx="3214">
                  <c:v>39296.75</c:v>
                </c:pt>
                <c:pt idx="3215">
                  <c:v>39296.756940000007</c:v>
                </c:pt>
                <c:pt idx="3216">
                  <c:v>39296.763889999995</c:v>
                </c:pt>
                <c:pt idx="3217">
                  <c:v>39296.770830000001</c:v>
                </c:pt>
                <c:pt idx="3218">
                  <c:v>39296.777779999997</c:v>
                </c:pt>
                <c:pt idx="3219">
                  <c:v>39296.784719999996</c:v>
                </c:pt>
                <c:pt idx="3220">
                  <c:v>39296.791669999984</c:v>
                </c:pt>
                <c:pt idx="3221">
                  <c:v>39296.798609999998</c:v>
                </c:pt>
                <c:pt idx="3222">
                  <c:v>39296.805560000001</c:v>
                </c:pt>
                <c:pt idx="3223">
                  <c:v>39296.812500000022</c:v>
                </c:pt>
                <c:pt idx="3224">
                  <c:v>39296.819440000007</c:v>
                </c:pt>
                <c:pt idx="3225">
                  <c:v>39296.826390000002</c:v>
                </c:pt>
                <c:pt idx="3226">
                  <c:v>39296.833330000001</c:v>
                </c:pt>
                <c:pt idx="3227">
                  <c:v>39296.840280000011</c:v>
                </c:pt>
                <c:pt idx="3228">
                  <c:v>39296.847220000003</c:v>
                </c:pt>
                <c:pt idx="3229">
                  <c:v>39296.854170000013</c:v>
                </c:pt>
                <c:pt idx="3230">
                  <c:v>39296.861109999998</c:v>
                </c:pt>
                <c:pt idx="3231">
                  <c:v>39296.868060000001</c:v>
                </c:pt>
                <c:pt idx="3232">
                  <c:v>39296.875</c:v>
                </c:pt>
                <c:pt idx="3233">
                  <c:v>39296.881940000007</c:v>
                </c:pt>
                <c:pt idx="3234">
                  <c:v>39296.888890000024</c:v>
                </c:pt>
                <c:pt idx="3235">
                  <c:v>39296.895830000001</c:v>
                </c:pt>
                <c:pt idx="3236">
                  <c:v>39296.902780000004</c:v>
                </c:pt>
                <c:pt idx="3237">
                  <c:v>39296.909719999996</c:v>
                </c:pt>
                <c:pt idx="3238">
                  <c:v>39296.916670000013</c:v>
                </c:pt>
                <c:pt idx="3239">
                  <c:v>39296.923609999998</c:v>
                </c:pt>
                <c:pt idx="3240">
                  <c:v>39296.930560000001</c:v>
                </c:pt>
                <c:pt idx="3241">
                  <c:v>39296.9375</c:v>
                </c:pt>
                <c:pt idx="3242">
                  <c:v>39296.944440000007</c:v>
                </c:pt>
                <c:pt idx="3243">
                  <c:v>39296.951390000002</c:v>
                </c:pt>
                <c:pt idx="3244">
                  <c:v>39296.958330000023</c:v>
                </c:pt>
                <c:pt idx="3245">
                  <c:v>39296.965280000004</c:v>
                </c:pt>
                <c:pt idx="3246">
                  <c:v>39296.972220000003</c:v>
                </c:pt>
                <c:pt idx="3247">
                  <c:v>39296.979169999999</c:v>
                </c:pt>
                <c:pt idx="3248">
                  <c:v>39296.986110000013</c:v>
                </c:pt>
                <c:pt idx="3249">
                  <c:v>39296.993059999993</c:v>
                </c:pt>
                <c:pt idx="3250">
                  <c:v>39297</c:v>
                </c:pt>
                <c:pt idx="3251">
                  <c:v>39297.006940000007</c:v>
                </c:pt>
                <c:pt idx="3252">
                  <c:v>39297.013890000002</c:v>
                </c:pt>
                <c:pt idx="3253">
                  <c:v>39297.020830000001</c:v>
                </c:pt>
                <c:pt idx="3254">
                  <c:v>39297.027779999997</c:v>
                </c:pt>
                <c:pt idx="3255">
                  <c:v>39297.034719999996</c:v>
                </c:pt>
                <c:pt idx="3256">
                  <c:v>39297.041669999999</c:v>
                </c:pt>
                <c:pt idx="3257">
                  <c:v>39297.048610000013</c:v>
                </c:pt>
                <c:pt idx="3258">
                  <c:v>39297.055560000001</c:v>
                </c:pt>
                <c:pt idx="3259">
                  <c:v>39297.0625</c:v>
                </c:pt>
                <c:pt idx="3260">
                  <c:v>39297.069439999999</c:v>
                </c:pt>
                <c:pt idx="3261">
                  <c:v>39297.076390000002</c:v>
                </c:pt>
                <c:pt idx="3262">
                  <c:v>39297.083330000001</c:v>
                </c:pt>
                <c:pt idx="3263">
                  <c:v>39297.090280000004</c:v>
                </c:pt>
                <c:pt idx="3264">
                  <c:v>39297.097219999996</c:v>
                </c:pt>
                <c:pt idx="3265">
                  <c:v>39297.104169999999</c:v>
                </c:pt>
                <c:pt idx="3266">
                  <c:v>39297.111109999998</c:v>
                </c:pt>
                <c:pt idx="3267">
                  <c:v>39297.118060000001</c:v>
                </c:pt>
                <c:pt idx="3268">
                  <c:v>39297.124999999993</c:v>
                </c:pt>
                <c:pt idx="3269">
                  <c:v>39297.131939999999</c:v>
                </c:pt>
                <c:pt idx="3270">
                  <c:v>39297.138890000002</c:v>
                </c:pt>
                <c:pt idx="3271">
                  <c:v>39297.145830000001</c:v>
                </c:pt>
                <c:pt idx="3272">
                  <c:v>39297.152780000004</c:v>
                </c:pt>
                <c:pt idx="3273">
                  <c:v>39297.159719999996</c:v>
                </c:pt>
                <c:pt idx="3274">
                  <c:v>39297.166669999999</c:v>
                </c:pt>
                <c:pt idx="3275">
                  <c:v>39297.173609999998</c:v>
                </c:pt>
                <c:pt idx="3276">
                  <c:v>39297.180560000001</c:v>
                </c:pt>
                <c:pt idx="3277">
                  <c:v>39297.1875</c:v>
                </c:pt>
                <c:pt idx="3278">
                  <c:v>39297.194439999999</c:v>
                </c:pt>
                <c:pt idx="3279">
                  <c:v>39297.201389999995</c:v>
                </c:pt>
                <c:pt idx="3280">
                  <c:v>39297.208330000001</c:v>
                </c:pt>
                <c:pt idx="3281">
                  <c:v>39297.215280000004</c:v>
                </c:pt>
                <c:pt idx="3282">
                  <c:v>39297.222219999996</c:v>
                </c:pt>
                <c:pt idx="3283">
                  <c:v>39297.229169999984</c:v>
                </c:pt>
                <c:pt idx="3284">
                  <c:v>39297.236109999998</c:v>
                </c:pt>
                <c:pt idx="3285">
                  <c:v>39297.243059999993</c:v>
                </c:pt>
                <c:pt idx="3286">
                  <c:v>39297.25</c:v>
                </c:pt>
                <c:pt idx="3287">
                  <c:v>39297.256940000007</c:v>
                </c:pt>
                <c:pt idx="3288">
                  <c:v>39297.263889999995</c:v>
                </c:pt>
                <c:pt idx="3289">
                  <c:v>39297.270830000001</c:v>
                </c:pt>
                <c:pt idx="3290">
                  <c:v>39297.277779999997</c:v>
                </c:pt>
                <c:pt idx="3291">
                  <c:v>39297.284719999996</c:v>
                </c:pt>
                <c:pt idx="3292">
                  <c:v>39297.291669999984</c:v>
                </c:pt>
                <c:pt idx="3293">
                  <c:v>39297.298609999998</c:v>
                </c:pt>
                <c:pt idx="3294">
                  <c:v>39297.305560000001</c:v>
                </c:pt>
                <c:pt idx="3295">
                  <c:v>39297.312500000022</c:v>
                </c:pt>
                <c:pt idx="3296">
                  <c:v>39297.319440000007</c:v>
                </c:pt>
                <c:pt idx="3297">
                  <c:v>39297.326390000002</c:v>
                </c:pt>
                <c:pt idx="3298">
                  <c:v>39297.333330000001</c:v>
                </c:pt>
                <c:pt idx="3299">
                  <c:v>39297.340280000011</c:v>
                </c:pt>
                <c:pt idx="3300">
                  <c:v>39297.347220000003</c:v>
                </c:pt>
                <c:pt idx="3301">
                  <c:v>39297.354170000013</c:v>
                </c:pt>
                <c:pt idx="3302">
                  <c:v>39297.361109999998</c:v>
                </c:pt>
                <c:pt idx="3303">
                  <c:v>39297.368060000001</c:v>
                </c:pt>
                <c:pt idx="3304">
                  <c:v>39297.375</c:v>
                </c:pt>
                <c:pt idx="3305">
                  <c:v>39297.381940000007</c:v>
                </c:pt>
                <c:pt idx="3306">
                  <c:v>39297.388890000024</c:v>
                </c:pt>
                <c:pt idx="3307">
                  <c:v>39297.395830000001</c:v>
                </c:pt>
                <c:pt idx="3308">
                  <c:v>39297.402780000004</c:v>
                </c:pt>
                <c:pt idx="3309">
                  <c:v>39297.409719999996</c:v>
                </c:pt>
                <c:pt idx="3310">
                  <c:v>39297.416670000013</c:v>
                </c:pt>
                <c:pt idx="3311">
                  <c:v>39297.423609999998</c:v>
                </c:pt>
                <c:pt idx="3312">
                  <c:v>39297.430560000001</c:v>
                </c:pt>
                <c:pt idx="3313">
                  <c:v>39297.4375</c:v>
                </c:pt>
                <c:pt idx="3314">
                  <c:v>39297.444440000007</c:v>
                </c:pt>
                <c:pt idx="3315">
                  <c:v>39297.451390000002</c:v>
                </c:pt>
                <c:pt idx="3316">
                  <c:v>39297.458330000023</c:v>
                </c:pt>
                <c:pt idx="3317">
                  <c:v>39297.465280000004</c:v>
                </c:pt>
                <c:pt idx="3318">
                  <c:v>39297.472220000003</c:v>
                </c:pt>
                <c:pt idx="3319">
                  <c:v>39297.479169999999</c:v>
                </c:pt>
                <c:pt idx="3320">
                  <c:v>39297.486110000013</c:v>
                </c:pt>
                <c:pt idx="3321">
                  <c:v>39297.493059999993</c:v>
                </c:pt>
                <c:pt idx="3322">
                  <c:v>39297.5</c:v>
                </c:pt>
                <c:pt idx="3323">
                  <c:v>39297.506940000007</c:v>
                </c:pt>
                <c:pt idx="3324">
                  <c:v>39297.513890000002</c:v>
                </c:pt>
                <c:pt idx="3325">
                  <c:v>39297.520830000001</c:v>
                </c:pt>
                <c:pt idx="3326">
                  <c:v>39297.527779999997</c:v>
                </c:pt>
                <c:pt idx="3327">
                  <c:v>39297.534719999996</c:v>
                </c:pt>
                <c:pt idx="3328">
                  <c:v>39297.541669999999</c:v>
                </c:pt>
                <c:pt idx="3329">
                  <c:v>39297.548610000013</c:v>
                </c:pt>
                <c:pt idx="3330">
                  <c:v>39297.555560000001</c:v>
                </c:pt>
                <c:pt idx="3331">
                  <c:v>39297.5625</c:v>
                </c:pt>
                <c:pt idx="3332">
                  <c:v>39297.569439999999</c:v>
                </c:pt>
                <c:pt idx="3333">
                  <c:v>39297.576390000002</c:v>
                </c:pt>
                <c:pt idx="3334">
                  <c:v>39297.583330000001</c:v>
                </c:pt>
                <c:pt idx="3335">
                  <c:v>39297.590280000004</c:v>
                </c:pt>
                <c:pt idx="3336">
                  <c:v>39297.597219999996</c:v>
                </c:pt>
                <c:pt idx="3337">
                  <c:v>39297.604169999999</c:v>
                </c:pt>
                <c:pt idx="3338">
                  <c:v>39297.611109999998</c:v>
                </c:pt>
                <c:pt idx="3339">
                  <c:v>39297.618060000001</c:v>
                </c:pt>
                <c:pt idx="3340">
                  <c:v>39297.624999999993</c:v>
                </c:pt>
                <c:pt idx="3341">
                  <c:v>39297.631939999999</c:v>
                </c:pt>
                <c:pt idx="3342">
                  <c:v>39297.638890000002</c:v>
                </c:pt>
                <c:pt idx="3343">
                  <c:v>39297.645830000001</c:v>
                </c:pt>
                <c:pt idx="3344">
                  <c:v>39297.652780000004</c:v>
                </c:pt>
                <c:pt idx="3345">
                  <c:v>39297.659719999996</c:v>
                </c:pt>
                <c:pt idx="3346">
                  <c:v>39297.666669999999</c:v>
                </c:pt>
                <c:pt idx="3347">
                  <c:v>39297.673609999998</c:v>
                </c:pt>
                <c:pt idx="3348">
                  <c:v>39297.680560000001</c:v>
                </c:pt>
                <c:pt idx="3349">
                  <c:v>39297.6875</c:v>
                </c:pt>
                <c:pt idx="3350">
                  <c:v>39297.694439999999</c:v>
                </c:pt>
                <c:pt idx="3351">
                  <c:v>39297.701389999995</c:v>
                </c:pt>
                <c:pt idx="3352">
                  <c:v>39297.708330000001</c:v>
                </c:pt>
                <c:pt idx="3353">
                  <c:v>39297.715280000004</c:v>
                </c:pt>
                <c:pt idx="3354">
                  <c:v>39297.722219999996</c:v>
                </c:pt>
                <c:pt idx="3355">
                  <c:v>39297.729169999984</c:v>
                </c:pt>
                <c:pt idx="3356">
                  <c:v>39297.736109999998</c:v>
                </c:pt>
                <c:pt idx="3357">
                  <c:v>39297.743059999993</c:v>
                </c:pt>
                <c:pt idx="3358">
                  <c:v>39297.75</c:v>
                </c:pt>
                <c:pt idx="3359">
                  <c:v>39297.756940000007</c:v>
                </c:pt>
                <c:pt idx="3360">
                  <c:v>39297.763889999995</c:v>
                </c:pt>
                <c:pt idx="3361">
                  <c:v>39297.770830000001</c:v>
                </c:pt>
                <c:pt idx="3362">
                  <c:v>39297.777779999997</c:v>
                </c:pt>
                <c:pt idx="3363">
                  <c:v>39297.784719999996</c:v>
                </c:pt>
                <c:pt idx="3364">
                  <c:v>39297.791669999984</c:v>
                </c:pt>
                <c:pt idx="3365">
                  <c:v>39297.798609999998</c:v>
                </c:pt>
                <c:pt idx="3366">
                  <c:v>39297.805560000001</c:v>
                </c:pt>
                <c:pt idx="3367">
                  <c:v>39297.812500000022</c:v>
                </c:pt>
                <c:pt idx="3368">
                  <c:v>39297.819440000007</c:v>
                </c:pt>
                <c:pt idx="3369">
                  <c:v>39297.826390000002</c:v>
                </c:pt>
                <c:pt idx="3370">
                  <c:v>39297.833330000001</c:v>
                </c:pt>
                <c:pt idx="3371">
                  <c:v>39297.840280000011</c:v>
                </c:pt>
                <c:pt idx="3372">
                  <c:v>39297.847220000003</c:v>
                </c:pt>
                <c:pt idx="3373">
                  <c:v>39297.854170000013</c:v>
                </c:pt>
                <c:pt idx="3374">
                  <c:v>39297.861109999998</c:v>
                </c:pt>
                <c:pt idx="3375">
                  <c:v>39297.868060000001</c:v>
                </c:pt>
                <c:pt idx="3376">
                  <c:v>39297.875</c:v>
                </c:pt>
                <c:pt idx="3377">
                  <c:v>39297.881940000007</c:v>
                </c:pt>
                <c:pt idx="3378">
                  <c:v>39297.888890000024</c:v>
                </c:pt>
                <c:pt idx="3379">
                  <c:v>39297.895830000001</c:v>
                </c:pt>
                <c:pt idx="3380">
                  <c:v>39297.902780000004</c:v>
                </c:pt>
                <c:pt idx="3381">
                  <c:v>39297.909719999996</c:v>
                </c:pt>
                <c:pt idx="3382">
                  <c:v>39297.916670000013</c:v>
                </c:pt>
                <c:pt idx="3383">
                  <c:v>39297.923609999998</c:v>
                </c:pt>
                <c:pt idx="3384">
                  <c:v>39297.930560000001</c:v>
                </c:pt>
                <c:pt idx="3385">
                  <c:v>39297.9375</c:v>
                </c:pt>
                <c:pt idx="3386">
                  <c:v>39297.944440000007</c:v>
                </c:pt>
                <c:pt idx="3387">
                  <c:v>39297.951390000002</c:v>
                </c:pt>
                <c:pt idx="3388">
                  <c:v>39297.958330000023</c:v>
                </c:pt>
                <c:pt idx="3389">
                  <c:v>39297.965280000004</c:v>
                </c:pt>
                <c:pt idx="3390">
                  <c:v>39297.972220000003</c:v>
                </c:pt>
                <c:pt idx="3391">
                  <c:v>39297.979169999999</c:v>
                </c:pt>
                <c:pt idx="3392">
                  <c:v>39297.986110000013</c:v>
                </c:pt>
                <c:pt idx="3393">
                  <c:v>39297.993059999993</c:v>
                </c:pt>
                <c:pt idx="3394">
                  <c:v>39298</c:v>
                </c:pt>
                <c:pt idx="3395">
                  <c:v>39298.006940000007</c:v>
                </c:pt>
                <c:pt idx="3396">
                  <c:v>39298.013890000002</c:v>
                </c:pt>
                <c:pt idx="3397">
                  <c:v>39298.020830000001</c:v>
                </c:pt>
                <c:pt idx="3398">
                  <c:v>39298.027779999997</c:v>
                </c:pt>
                <c:pt idx="3399">
                  <c:v>39298.034719999996</c:v>
                </c:pt>
                <c:pt idx="3400">
                  <c:v>39298.041669999999</c:v>
                </c:pt>
                <c:pt idx="3401">
                  <c:v>39298.048610000013</c:v>
                </c:pt>
                <c:pt idx="3402">
                  <c:v>39298.055560000001</c:v>
                </c:pt>
                <c:pt idx="3403">
                  <c:v>39298.0625</c:v>
                </c:pt>
                <c:pt idx="3404">
                  <c:v>39298.069439999999</c:v>
                </c:pt>
                <c:pt idx="3405">
                  <c:v>39298.076390000002</c:v>
                </c:pt>
                <c:pt idx="3406">
                  <c:v>39298.083330000001</c:v>
                </c:pt>
                <c:pt idx="3407">
                  <c:v>39298.090280000004</c:v>
                </c:pt>
                <c:pt idx="3408">
                  <c:v>39298.097219999996</c:v>
                </c:pt>
                <c:pt idx="3409">
                  <c:v>39298.104169999999</c:v>
                </c:pt>
                <c:pt idx="3410">
                  <c:v>39298.111109999998</c:v>
                </c:pt>
                <c:pt idx="3411">
                  <c:v>39298.118060000001</c:v>
                </c:pt>
                <c:pt idx="3412">
                  <c:v>39298.124999999993</c:v>
                </c:pt>
                <c:pt idx="3413">
                  <c:v>39298.131939999999</c:v>
                </c:pt>
                <c:pt idx="3414">
                  <c:v>39298.138890000002</c:v>
                </c:pt>
                <c:pt idx="3415">
                  <c:v>39298.145830000001</c:v>
                </c:pt>
                <c:pt idx="3416">
                  <c:v>39298.152780000004</c:v>
                </c:pt>
                <c:pt idx="3417">
                  <c:v>39298.159719999996</c:v>
                </c:pt>
                <c:pt idx="3418">
                  <c:v>39298.166669999999</c:v>
                </c:pt>
                <c:pt idx="3419">
                  <c:v>39298.173609999998</c:v>
                </c:pt>
                <c:pt idx="3420">
                  <c:v>39298.180560000001</c:v>
                </c:pt>
                <c:pt idx="3421">
                  <c:v>39298.1875</c:v>
                </c:pt>
                <c:pt idx="3422">
                  <c:v>39298.194439999999</c:v>
                </c:pt>
                <c:pt idx="3423">
                  <c:v>39298.201389999995</c:v>
                </c:pt>
                <c:pt idx="3424">
                  <c:v>39298.208330000001</c:v>
                </c:pt>
                <c:pt idx="3425">
                  <c:v>39298.215280000004</c:v>
                </c:pt>
                <c:pt idx="3426">
                  <c:v>39298.222219999996</c:v>
                </c:pt>
                <c:pt idx="3427">
                  <c:v>39298.229169999984</c:v>
                </c:pt>
                <c:pt idx="3428">
                  <c:v>39298.236109999998</c:v>
                </c:pt>
                <c:pt idx="3429">
                  <c:v>39298.243059999993</c:v>
                </c:pt>
                <c:pt idx="3430">
                  <c:v>39298.25</c:v>
                </c:pt>
                <c:pt idx="3431">
                  <c:v>39298.256940000007</c:v>
                </c:pt>
                <c:pt idx="3432">
                  <c:v>39298.263889999995</c:v>
                </c:pt>
                <c:pt idx="3433">
                  <c:v>39298.270830000001</c:v>
                </c:pt>
                <c:pt idx="3434">
                  <c:v>39298.277779999997</c:v>
                </c:pt>
                <c:pt idx="3435">
                  <c:v>39298.284719999996</c:v>
                </c:pt>
                <c:pt idx="3436">
                  <c:v>39298.291669999984</c:v>
                </c:pt>
                <c:pt idx="3437">
                  <c:v>39298.298609999998</c:v>
                </c:pt>
                <c:pt idx="3438">
                  <c:v>39298.305560000001</c:v>
                </c:pt>
                <c:pt idx="3439">
                  <c:v>39298.312500000022</c:v>
                </c:pt>
                <c:pt idx="3440">
                  <c:v>39298.319440000007</c:v>
                </c:pt>
                <c:pt idx="3441">
                  <c:v>39298.326390000002</c:v>
                </c:pt>
                <c:pt idx="3442">
                  <c:v>39298.333330000001</c:v>
                </c:pt>
                <c:pt idx="3443">
                  <c:v>39298.340280000011</c:v>
                </c:pt>
                <c:pt idx="3444">
                  <c:v>39298.347220000003</c:v>
                </c:pt>
                <c:pt idx="3445">
                  <c:v>39298.354170000013</c:v>
                </c:pt>
                <c:pt idx="3446">
                  <c:v>39298.361109999998</c:v>
                </c:pt>
                <c:pt idx="3447">
                  <c:v>39298.368060000001</c:v>
                </c:pt>
                <c:pt idx="3448">
                  <c:v>39298.375</c:v>
                </c:pt>
                <c:pt idx="3449">
                  <c:v>39298.381940000007</c:v>
                </c:pt>
                <c:pt idx="3450">
                  <c:v>39298.388890000024</c:v>
                </c:pt>
                <c:pt idx="3451">
                  <c:v>39298.395830000001</c:v>
                </c:pt>
                <c:pt idx="3452">
                  <c:v>39298.402780000004</c:v>
                </c:pt>
                <c:pt idx="3453">
                  <c:v>39298.409719999996</c:v>
                </c:pt>
                <c:pt idx="3454">
                  <c:v>39298.416670000013</c:v>
                </c:pt>
                <c:pt idx="3455">
                  <c:v>39298.423609999998</c:v>
                </c:pt>
                <c:pt idx="3456">
                  <c:v>39298.430560000001</c:v>
                </c:pt>
                <c:pt idx="3457">
                  <c:v>39298.4375</c:v>
                </c:pt>
                <c:pt idx="3458">
                  <c:v>39298.444440000007</c:v>
                </c:pt>
                <c:pt idx="3459">
                  <c:v>39298.451390000002</c:v>
                </c:pt>
                <c:pt idx="3460">
                  <c:v>39298.458330000023</c:v>
                </c:pt>
                <c:pt idx="3461">
                  <c:v>39298.465280000004</c:v>
                </c:pt>
                <c:pt idx="3462">
                  <c:v>39298.472220000003</c:v>
                </c:pt>
                <c:pt idx="3463">
                  <c:v>39298.479169999999</c:v>
                </c:pt>
                <c:pt idx="3464">
                  <c:v>39298.486110000013</c:v>
                </c:pt>
                <c:pt idx="3465">
                  <c:v>39298.493059999993</c:v>
                </c:pt>
                <c:pt idx="3466">
                  <c:v>39298.5</c:v>
                </c:pt>
                <c:pt idx="3467">
                  <c:v>39298.506940000007</c:v>
                </c:pt>
                <c:pt idx="3468">
                  <c:v>39298.513890000002</c:v>
                </c:pt>
                <c:pt idx="3469">
                  <c:v>39298.520830000001</c:v>
                </c:pt>
                <c:pt idx="3470">
                  <c:v>39298.527779999997</c:v>
                </c:pt>
                <c:pt idx="3471">
                  <c:v>39298.534719999996</c:v>
                </c:pt>
                <c:pt idx="3472">
                  <c:v>39298.541669999999</c:v>
                </c:pt>
                <c:pt idx="3473">
                  <c:v>39298.548610000013</c:v>
                </c:pt>
                <c:pt idx="3474">
                  <c:v>39298.555560000001</c:v>
                </c:pt>
                <c:pt idx="3475">
                  <c:v>39298.5625</c:v>
                </c:pt>
                <c:pt idx="3476">
                  <c:v>39298.569439999999</c:v>
                </c:pt>
                <c:pt idx="3477">
                  <c:v>39298.576390000002</c:v>
                </c:pt>
              </c:numCache>
            </c:numRef>
          </c:xVal>
          <c:yVal>
            <c:numRef>
              <c:f>GOMECCanalysis090123!$AW$2:$AW$3479</c:f>
              <c:numCache>
                <c:formatCode>General</c:formatCode>
                <c:ptCount val="3478"/>
                <c:pt idx="0">
                  <c:v>2.024455E-2</c:v>
                </c:pt>
                <c:pt idx="138">
                  <c:v>1.6622700000000011E-2</c:v>
                </c:pt>
                <c:pt idx="282">
                  <c:v>2.1501250000000006E-2</c:v>
                </c:pt>
                <c:pt idx="426">
                  <c:v>1.205815E-2</c:v>
                </c:pt>
                <c:pt idx="570">
                  <c:v>1.5161600000000001E-2</c:v>
                </c:pt>
                <c:pt idx="714">
                  <c:v>2.0023549999999998E-2</c:v>
                </c:pt>
                <c:pt idx="858">
                  <c:v>1.1906400000000008E-2</c:v>
                </c:pt>
                <c:pt idx="1002">
                  <c:v>1.59562E-2</c:v>
                </c:pt>
                <c:pt idx="1146">
                  <c:v>1.2106550000000006E-2</c:v>
                </c:pt>
                <c:pt idx="1290">
                  <c:v>3.8613700000000001E-2</c:v>
                </c:pt>
                <c:pt idx="1434">
                  <c:v>1.6356950000000002E-2</c:v>
                </c:pt>
                <c:pt idx="1578">
                  <c:v>1.9186700000000011E-2</c:v>
                </c:pt>
                <c:pt idx="1722">
                  <c:v>1.8910450000000009E-2</c:v>
                </c:pt>
                <c:pt idx="1865">
                  <c:v>1.1962250000000006E-2</c:v>
                </c:pt>
                <c:pt idx="2009">
                  <c:v>1.2361049999999998E-2</c:v>
                </c:pt>
                <c:pt idx="2153">
                  <c:v>2.4832050000000001E-2</c:v>
                </c:pt>
                <c:pt idx="2297">
                  <c:v>1.7799249999999996E-2</c:v>
                </c:pt>
                <c:pt idx="2441">
                  <c:v>2.0984799999999998E-2</c:v>
                </c:pt>
                <c:pt idx="2531">
                  <c:v>2.2322649999999989E-2</c:v>
                </c:pt>
                <c:pt idx="2675">
                  <c:v>1.87539E-2</c:v>
                </c:pt>
                <c:pt idx="2819">
                  <c:v>1.7674700000000002E-2</c:v>
                </c:pt>
                <c:pt idx="2963">
                  <c:v>2.005090000000001E-2</c:v>
                </c:pt>
                <c:pt idx="3107">
                  <c:v>1.8845850000000011E-2</c:v>
                </c:pt>
                <c:pt idx="3251">
                  <c:v>1.9914050000000013E-2</c:v>
                </c:pt>
                <c:pt idx="3395">
                  <c:v>2.2348900000000001E-2</c:v>
                </c:pt>
              </c:numCache>
            </c:numRef>
          </c:yVal>
        </c:ser>
        <c:axId val="67514368"/>
        <c:axId val="67516672"/>
      </c:scatterChart>
      <c:valAx>
        <c:axId val="67514368"/>
        <c:scaling>
          <c:orientation val="minMax"/>
          <c:max val="39299"/>
          <c:min val="39273"/>
        </c:scaling>
        <c:axPos val="b"/>
        <c:title>
          <c:tx>
            <c:rich>
              <a:bodyPr/>
              <a:lstStyle/>
              <a:p>
                <a:pPr>
                  <a:defRPr sz="1800" b="1" i="0" u="none" strike="noStrike" baseline="0">
                    <a:solidFill>
                      <a:srgbClr val="000000"/>
                    </a:solidFill>
                    <a:latin typeface="Arial"/>
                    <a:ea typeface="Arial"/>
                    <a:cs typeface="Arial"/>
                  </a:defRPr>
                </a:pPr>
                <a:r>
                  <a:rPr lang="en-US" sz="1800"/>
                  <a:t>Date</a:t>
                </a:r>
              </a:p>
            </c:rich>
          </c:tx>
          <c:layout>
            <c:manualLayout>
              <c:xMode val="edge"/>
              <c:yMode val="edge"/>
              <c:x val="0.44656336909018685"/>
              <c:y val="0.92036228230091899"/>
            </c:manualLayout>
          </c:layout>
          <c:spPr>
            <a:noFill/>
            <a:ln w="25400">
              <a:noFill/>
            </a:ln>
          </c:spPr>
        </c:title>
        <c:numFmt formatCode="m/d;@" sourceLinked="0"/>
        <c:tickLblPos val="low"/>
        <c:spPr>
          <a:ln w="3175">
            <a:solidFill>
              <a:srgbClr val="000000"/>
            </a:solidFill>
            <a:prstDash val="solid"/>
          </a:ln>
        </c:spPr>
        <c:txPr>
          <a:bodyPr rot="0" vert="horz"/>
          <a:lstStyle/>
          <a:p>
            <a:pPr>
              <a:defRPr sz="1800" b="1" i="0" u="none" strike="noStrike" baseline="0">
                <a:solidFill>
                  <a:srgbClr val="000000"/>
                </a:solidFill>
                <a:latin typeface="Arial"/>
                <a:ea typeface="Arial"/>
                <a:cs typeface="Arial"/>
              </a:defRPr>
            </a:pPr>
            <a:endParaRPr lang="en-US"/>
          </a:p>
        </c:txPr>
        <c:crossAx val="67516672"/>
        <c:crosses val="autoZero"/>
        <c:crossBetween val="midCat"/>
        <c:majorUnit val="2"/>
      </c:valAx>
      <c:valAx>
        <c:axId val="67516672"/>
        <c:scaling>
          <c:orientation val="minMax"/>
          <c:max val="4.0000000000000022E-2"/>
        </c:scaling>
        <c:axPos val="l"/>
        <c:majorGridlines>
          <c:spPr>
            <a:ln w="3175">
              <a:solidFill>
                <a:srgbClr val="000000"/>
              </a:solidFill>
              <a:prstDash val="solid"/>
            </a:ln>
          </c:spPr>
        </c:majorGridlines>
        <c:title>
          <c:tx>
            <c:rich>
              <a:bodyPr/>
              <a:lstStyle/>
              <a:p>
                <a:pPr>
                  <a:defRPr sz="1800" b="1" i="0" u="none" strike="noStrike" baseline="0">
                    <a:solidFill>
                      <a:srgbClr val="000000"/>
                    </a:solidFill>
                    <a:latin typeface="Arial"/>
                    <a:ea typeface="Arial"/>
                    <a:cs typeface="Arial"/>
                  </a:defRPr>
                </a:pPr>
                <a:r>
                  <a:rPr lang="en-US" sz="1800" dirty="0"/>
                  <a:t> VdO3 [cm s</a:t>
                </a:r>
                <a:r>
                  <a:rPr lang="en-US" sz="1800" baseline="30000" dirty="0"/>
                  <a:t>-1</a:t>
                </a:r>
                <a:r>
                  <a:rPr lang="en-US" sz="1800" dirty="0"/>
                  <a:t>]</a:t>
                </a:r>
              </a:p>
            </c:rich>
          </c:tx>
          <c:layout>
            <c:manualLayout>
              <c:xMode val="edge"/>
              <c:yMode val="edge"/>
              <c:x val="5.9594755661501794E-3"/>
              <c:y val="0.30049286942580489"/>
            </c:manualLayout>
          </c:layout>
          <c:spPr>
            <a:noFill/>
            <a:ln w="25400">
              <a:noFill/>
            </a:ln>
          </c:spPr>
        </c:title>
        <c:numFmt formatCode="General" sourceLinked="0"/>
        <c:tickLblPos val="nextTo"/>
        <c:spPr>
          <a:ln w="3175">
            <a:solidFill>
              <a:srgbClr val="000000"/>
            </a:solidFill>
            <a:prstDash val="solid"/>
          </a:ln>
        </c:spPr>
        <c:txPr>
          <a:bodyPr rot="0" vert="horz"/>
          <a:lstStyle/>
          <a:p>
            <a:pPr>
              <a:defRPr sz="1800" b="1" i="0" u="none" strike="noStrike" baseline="0">
                <a:solidFill>
                  <a:srgbClr val="000000"/>
                </a:solidFill>
                <a:latin typeface="Arial"/>
                <a:ea typeface="Arial"/>
                <a:cs typeface="Arial"/>
              </a:defRPr>
            </a:pPr>
            <a:endParaRPr lang="en-US"/>
          </a:p>
        </c:txPr>
        <c:crossAx val="67514368"/>
        <c:crosses val="autoZero"/>
        <c:crossBetween val="midCat"/>
        <c:majorUnit val="1.0000000000000005E-2"/>
        <c:minorUnit val="5.0000000000000036E-3"/>
      </c:valAx>
      <c:spPr>
        <a:noFill/>
        <a:ln w="12700">
          <a:solidFill>
            <a:srgbClr val="808080"/>
          </a:solidFill>
          <a:prstDash val="solid"/>
        </a:ln>
      </c:spPr>
    </c:plotArea>
    <c:legend>
      <c:legendPos val="r"/>
      <c:layout>
        <c:manualLayout>
          <c:xMode val="edge"/>
          <c:yMode val="edge"/>
          <c:x val="0.65337358234377796"/>
          <c:y val="8.8547021244985896E-2"/>
          <c:w val="0.25228446563369106"/>
          <c:h val="0.16091979881825125"/>
        </c:manualLayout>
      </c:layout>
      <c:spPr>
        <a:solidFill>
          <a:srgbClr val="FFFFFF"/>
        </a:solidFill>
        <a:ln w="25400">
          <a:noFill/>
        </a:ln>
      </c:spPr>
      <c:txPr>
        <a:bodyPr/>
        <a:lstStyle/>
        <a:p>
          <a:pPr>
            <a:defRPr sz="1800" b="1"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8100">
      <a:solidFill>
        <a:schemeClr val="tx1"/>
      </a:solidFill>
    </a:ln>
  </c:spPr>
  <c:txPr>
    <a:bodyPr/>
    <a:lstStyle/>
    <a:p>
      <a:pPr>
        <a:defRPr sz="1200" b="0" i="0" u="none" strike="noStrike" baseline="0">
          <a:solidFill>
            <a:srgbClr val="000000"/>
          </a:solidFill>
          <a:latin typeface="Arial"/>
          <a:ea typeface="Arial"/>
          <a:cs typeface="Arial"/>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Grp="1" noRot="1" noChangeAspect="1"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effectLst/>
              </a:defRPr>
            </a:lvl1pPr>
          </a:lstStyle>
          <a:p>
            <a:fld id="{52634601-F843-421B-8ECA-81F96577AB79}" type="slidenum">
              <a:rPr lang="en-US"/>
              <a:pPr/>
              <a:t>‹#›</a:t>
            </a:fld>
            <a:endParaRPr lang="en-US"/>
          </a:p>
        </p:txBody>
      </p:sp>
    </p:spTree>
    <p:extLst>
      <p:ext uri="{BB962C8B-B14F-4D97-AF65-F5344CB8AC3E}">
        <p14:creationId xmlns:p14="http://schemas.microsoft.com/office/powerpoint/2010/main" xmlns="" val="3014193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0E8588-45BE-4149-A941-166E9F488E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0D6EC-C6F3-4E83-8838-214E096EBA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DD079C-B546-4D74-A2E3-CD721F20FE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6BBE26-06BE-42BB-8F2D-C98AF7B2DC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87D52C-F46A-4311-B276-9928EBD067A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0888" y="9513888"/>
            <a:ext cx="18578512"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9513888"/>
            <a:ext cx="18578513"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47583E-6873-45B4-817B-2C447B9ED1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9B555D-80E6-40BA-99DA-C3B906AAD7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986A8B-8811-4C65-9F86-BA9E41FC33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A351F4-43AC-4426-9702-2848E66EDF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1E14-7ADF-4ED6-9FA4-348AA5DAB85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C4C1BC-DFEF-4405-87A5-E1E5B48A17E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4175"/>
            <a:ext cx="37309425" cy="5489575"/>
          </a:xfrm>
          <a:prstGeom prst="rect">
            <a:avLst/>
          </a:prstGeom>
          <a:noFill/>
          <a:ln w="9525">
            <a:noFill/>
            <a:miter lim="800000"/>
            <a:headEnd/>
            <a:tailEnd/>
          </a:ln>
          <a:effectLst/>
        </p:spPr>
        <p:txBody>
          <a:bodyPr vert="horz" wrap="square" lIns="307594" tIns="153799" rIns="307594" bIns="15379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0888" y="9513888"/>
            <a:ext cx="37309425" cy="19746912"/>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0888"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29994225"/>
            <a:ext cx="13896975"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EE5F356B-5F25-4DE3-8E87-864E563FD83B}" type="slidenum">
              <a:rPr lang="en-US"/>
              <a:pPr/>
              <a:t>‹#›</a:t>
            </a:fld>
            <a:endParaRPr lang="en-US"/>
          </a:p>
        </p:txBody>
      </p:sp>
      <p:pic>
        <p:nvPicPr>
          <p:cNvPr id="1031" name="Picture 7" descr="mp logo"/>
          <p:cNvPicPr>
            <a:picLocks noChangeAspect="1" noChangeArrowheads="1"/>
          </p:cNvPicPr>
          <p:nvPr/>
        </p:nvPicPr>
        <p:blipFill>
          <a:blip r:embed="rId13" cstate="print"/>
          <a:srcRect/>
          <a:stretch>
            <a:fillRect/>
          </a:stretch>
        </p:blipFill>
        <p:spPr bwMode="auto">
          <a:xfrm>
            <a:off x="40319325" y="32181800"/>
            <a:ext cx="2541588" cy="363538"/>
          </a:xfrm>
          <a:prstGeom prst="rect">
            <a:avLst/>
          </a:prstGeom>
          <a:noFill/>
        </p:spPr>
      </p:pic>
      <p:sp>
        <p:nvSpPr>
          <p:cNvPr id="1032" name="Rectangle 8"/>
          <p:cNvSpPr>
            <a:spLocks noChangeArrowheads="1"/>
          </p:cNvSpPr>
          <p:nvPr/>
        </p:nvSpPr>
        <p:spPr bwMode="auto">
          <a:xfrm>
            <a:off x="41005125" y="31851600"/>
            <a:ext cx="1187450" cy="366713"/>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printed by</a:t>
            </a:r>
            <a:endParaRPr lang="en-US" sz="1800">
              <a:solidFill>
                <a:srgbClr val="003399"/>
              </a:solidFill>
              <a:effectLst/>
              <a:latin typeface="Arial" charset="0"/>
            </a:endParaRPr>
          </a:p>
        </p:txBody>
      </p:sp>
      <p:sp>
        <p:nvSpPr>
          <p:cNvPr id="1033" name="Rectangle 9"/>
          <p:cNvSpPr>
            <a:spLocks noChangeArrowheads="1"/>
          </p:cNvSpPr>
          <p:nvPr/>
        </p:nvSpPr>
        <p:spPr bwMode="auto">
          <a:xfrm>
            <a:off x="40281225" y="32475488"/>
            <a:ext cx="2647950" cy="366712"/>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www.postersession.com</a:t>
            </a:r>
            <a:endParaRPr lang="en-US" sz="1800">
              <a:solidFill>
                <a:srgbClr val="003399"/>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1" fontAlgn="base" hangingPunct="1">
        <a:spcBef>
          <a:spcPct val="0"/>
        </a:spcBef>
        <a:spcAft>
          <a:spcPct val="0"/>
        </a:spcAft>
        <a:defRPr sz="14800">
          <a:solidFill>
            <a:schemeClr val="tx2"/>
          </a:solidFill>
          <a:latin typeface="+mj-lt"/>
          <a:ea typeface="+mj-ea"/>
          <a:cs typeface="+mj-cs"/>
        </a:defRPr>
      </a:lvl1pPr>
      <a:lvl2pPr algn="ctr" defTabSz="3074988" rtl="0" eaLnBrk="1" fontAlgn="base" hangingPunct="1">
        <a:spcBef>
          <a:spcPct val="0"/>
        </a:spcBef>
        <a:spcAft>
          <a:spcPct val="0"/>
        </a:spcAft>
        <a:defRPr sz="14800">
          <a:solidFill>
            <a:schemeClr val="tx2"/>
          </a:solidFill>
          <a:latin typeface="Times New Roman" pitchFamily="18" charset="0"/>
        </a:defRPr>
      </a:lvl2pPr>
      <a:lvl3pPr algn="ctr" defTabSz="3074988" rtl="0" eaLnBrk="1" fontAlgn="base" hangingPunct="1">
        <a:spcBef>
          <a:spcPct val="0"/>
        </a:spcBef>
        <a:spcAft>
          <a:spcPct val="0"/>
        </a:spcAft>
        <a:defRPr sz="14800">
          <a:solidFill>
            <a:schemeClr val="tx2"/>
          </a:solidFill>
          <a:latin typeface="Times New Roman" pitchFamily="18" charset="0"/>
        </a:defRPr>
      </a:lvl3pPr>
      <a:lvl4pPr algn="ctr" defTabSz="3074988" rtl="0" eaLnBrk="1" fontAlgn="base" hangingPunct="1">
        <a:spcBef>
          <a:spcPct val="0"/>
        </a:spcBef>
        <a:spcAft>
          <a:spcPct val="0"/>
        </a:spcAft>
        <a:defRPr sz="14800">
          <a:solidFill>
            <a:schemeClr val="tx2"/>
          </a:solidFill>
          <a:latin typeface="Times New Roman" pitchFamily="18" charset="0"/>
        </a:defRPr>
      </a:lvl4pPr>
      <a:lvl5pPr algn="ctr" defTabSz="3074988" rtl="0" eaLnBrk="1" fontAlgn="base" hangingPunct="1">
        <a:spcBef>
          <a:spcPct val="0"/>
        </a:spcBef>
        <a:spcAft>
          <a:spcPct val="0"/>
        </a:spcAft>
        <a:defRPr sz="14800">
          <a:solidFill>
            <a:schemeClr val="tx2"/>
          </a:solidFill>
          <a:latin typeface="Times New Roman" pitchFamily="18" charset="0"/>
        </a:defRPr>
      </a:lvl5pPr>
      <a:lvl6pPr marL="457200" algn="ctr" defTabSz="3074988" rtl="0" eaLnBrk="1" fontAlgn="base" hangingPunct="1">
        <a:spcBef>
          <a:spcPct val="0"/>
        </a:spcBef>
        <a:spcAft>
          <a:spcPct val="0"/>
        </a:spcAft>
        <a:defRPr sz="14800">
          <a:solidFill>
            <a:schemeClr val="tx2"/>
          </a:solidFill>
          <a:latin typeface="Times New Roman" pitchFamily="18" charset="0"/>
        </a:defRPr>
      </a:lvl6pPr>
      <a:lvl7pPr marL="914400" algn="ctr" defTabSz="3074988" rtl="0" eaLnBrk="1" fontAlgn="base" hangingPunct="1">
        <a:spcBef>
          <a:spcPct val="0"/>
        </a:spcBef>
        <a:spcAft>
          <a:spcPct val="0"/>
        </a:spcAft>
        <a:defRPr sz="14800">
          <a:solidFill>
            <a:schemeClr val="tx2"/>
          </a:solidFill>
          <a:latin typeface="Times New Roman" pitchFamily="18" charset="0"/>
        </a:defRPr>
      </a:lvl7pPr>
      <a:lvl8pPr marL="1371600" algn="ctr" defTabSz="3074988" rtl="0" eaLnBrk="1" fontAlgn="base" hangingPunct="1">
        <a:spcBef>
          <a:spcPct val="0"/>
        </a:spcBef>
        <a:spcAft>
          <a:spcPct val="0"/>
        </a:spcAft>
        <a:defRPr sz="14800">
          <a:solidFill>
            <a:schemeClr val="tx2"/>
          </a:solidFill>
          <a:latin typeface="Times New Roman" pitchFamily="18" charset="0"/>
        </a:defRPr>
      </a:lvl8pPr>
      <a:lvl9pPr marL="1828800" algn="ctr" defTabSz="3074988" rtl="0" eaLnBrk="1" fontAlgn="base" hangingPunct="1">
        <a:spcBef>
          <a:spcPct val="0"/>
        </a:spcBef>
        <a:spcAft>
          <a:spcPct val="0"/>
        </a:spcAft>
        <a:defRPr sz="14800">
          <a:solidFill>
            <a:schemeClr val="tx2"/>
          </a:solidFill>
          <a:latin typeface="Times New Roman" pitchFamily="18" charset="0"/>
        </a:defRPr>
      </a:lvl9pPr>
    </p:titleStyle>
    <p:bodyStyle>
      <a:lvl1pPr marL="1150938" indent="-1150938" algn="l" defTabSz="3074988" rtl="0" eaLnBrk="1" fontAlgn="base" hangingPunct="1">
        <a:spcBef>
          <a:spcPct val="20000"/>
        </a:spcBef>
        <a:spcAft>
          <a:spcPct val="0"/>
        </a:spcAft>
        <a:buChar char="•"/>
        <a:defRPr sz="10700">
          <a:solidFill>
            <a:schemeClr val="tx1"/>
          </a:solidFill>
          <a:latin typeface="+mn-lt"/>
          <a:ea typeface="+mn-ea"/>
          <a:cs typeface="+mn-cs"/>
        </a:defRPr>
      </a:lvl1pPr>
      <a:lvl2pPr marL="2497138" indent="-960438" algn="l" defTabSz="3074988" rtl="0" eaLnBrk="1" fontAlgn="base" hangingPunct="1">
        <a:spcBef>
          <a:spcPct val="20000"/>
        </a:spcBef>
        <a:spcAft>
          <a:spcPct val="0"/>
        </a:spcAft>
        <a:buChar char="–"/>
        <a:defRPr sz="9500">
          <a:solidFill>
            <a:schemeClr val="tx1"/>
          </a:solidFill>
          <a:latin typeface="+mn-lt"/>
        </a:defRPr>
      </a:lvl2pPr>
      <a:lvl3pPr marL="3843338" indent="-768350" algn="l" defTabSz="3074988" rtl="0" eaLnBrk="1" fontAlgn="base" hangingPunct="1">
        <a:spcBef>
          <a:spcPct val="20000"/>
        </a:spcBef>
        <a:spcAft>
          <a:spcPct val="0"/>
        </a:spcAft>
        <a:buChar char="•"/>
        <a:defRPr sz="8100">
          <a:solidFill>
            <a:schemeClr val="tx1"/>
          </a:solidFill>
          <a:latin typeface="+mn-lt"/>
        </a:defRPr>
      </a:lvl3pPr>
      <a:lvl4pPr marL="5384800" indent="-773113" algn="l" defTabSz="3074988" rtl="0" eaLnBrk="1" fontAlgn="base" hangingPunct="1">
        <a:spcBef>
          <a:spcPct val="20000"/>
        </a:spcBef>
        <a:spcAft>
          <a:spcPct val="0"/>
        </a:spcAft>
        <a:buChar char="–"/>
        <a:defRPr sz="6500">
          <a:solidFill>
            <a:schemeClr val="tx1"/>
          </a:solidFill>
          <a:latin typeface="+mn-lt"/>
        </a:defRPr>
      </a:lvl4pPr>
      <a:lvl5pPr marL="6921500" indent="-768350" algn="l" defTabSz="3074988" rtl="0" eaLnBrk="1" fontAlgn="base" hangingPunct="1">
        <a:spcBef>
          <a:spcPct val="20000"/>
        </a:spcBef>
        <a:spcAft>
          <a:spcPct val="0"/>
        </a:spcAft>
        <a:buChar char="»"/>
        <a:defRPr sz="6500">
          <a:solidFill>
            <a:schemeClr val="tx1"/>
          </a:solidFill>
          <a:latin typeface="+mn-lt"/>
        </a:defRPr>
      </a:lvl5pPr>
      <a:lvl6pPr marL="7378700" indent="-768350" algn="l" defTabSz="3074988" rtl="0" eaLnBrk="1" fontAlgn="base" hangingPunct="1">
        <a:spcBef>
          <a:spcPct val="20000"/>
        </a:spcBef>
        <a:spcAft>
          <a:spcPct val="0"/>
        </a:spcAft>
        <a:buChar char="»"/>
        <a:defRPr sz="6500">
          <a:solidFill>
            <a:schemeClr val="tx1"/>
          </a:solidFill>
          <a:latin typeface="+mn-lt"/>
        </a:defRPr>
      </a:lvl6pPr>
      <a:lvl7pPr marL="7835900" indent="-768350" algn="l" defTabSz="3074988" rtl="0" eaLnBrk="1" fontAlgn="base" hangingPunct="1">
        <a:spcBef>
          <a:spcPct val="20000"/>
        </a:spcBef>
        <a:spcAft>
          <a:spcPct val="0"/>
        </a:spcAft>
        <a:buChar char="»"/>
        <a:defRPr sz="6500">
          <a:solidFill>
            <a:schemeClr val="tx1"/>
          </a:solidFill>
          <a:latin typeface="+mn-lt"/>
        </a:defRPr>
      </a:lvl7pPr>
      <a:lvl8pPr marL="8293100" indent="-768350" algn="l" defTabSz="3074988" rtl="0" eaLnBrk="1" fontAlgn="base" hangingPunct="1">
        <a:spcBef>
          <a:spcPct val="20000"/>
        </a:spcBef>
        <a:spcAft>
          <a:spcPct val="0"/>
        </a:spcAft>
        <a:buChar char="»"/>
        <a:defRPr sz="6500">
          <a:solidFill>
            <a:schemeClr val="tx1"/>
          </a:solidFill>
          <a:latin typeface="+mn-lt"/>
        </a:defRPr>
      </a:lvl8pPr>
      <a:lvl9pPr marL="8750300" indent="-768350" algn="l" defTabSz="3074988" rtl="0" eaLnBrk="1" fontAlgn="base" hangingPunct="1">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chart" Target="../charts/chart1.xml"/><Relationship Id="rId3" Type="http://schemas.openxmlformats.org/officeDocument/2006/relationships/image" Target="../media/image2.gi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hyperlink" Target="mailto:detlev.helmig@colorado.edu" TargetMode="Externa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gif"/><Relationship Id="rId15" Type="http://schemas.openxmlformats.org/officeDocument/2006/relationships/chart" Target="../charts/chart3.xml"/><Relationship Id="rId10" Type="http://schemas.openxmlformats.org/officeDocument/2006/relationships/image" Target="../media/image9.emf"/><Relationship Id="rId4" Type="http://schemas.openxmlformats.org/officeDocument/2006/relationships/image" Target="../media/image3.gif"/><Relationship Id="rId9" Type="http://schemas.openxmlformats.org/officeDocument/2006/relationships/image" Target="../media/image8.emf"/><Relationship Id="rId1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A7CB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3" name="Text Box 150"/>
          <p:cNvSpPr txBox="1">
            <a:spLocks noChangeArrowheads="1"/>
          </p:cNvSpPr>
          <p:nvPr/>
        </p:nvSpPr>
        <p:spPr bwMode="auto">
          <a:xfrm>
            <a:off x="15392400" y="7924800"/>
            <a:ext cx="12268200" cy="7805214"/>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sz="2600" dirty="0" smtClean="0">
                <a:effectLst/>
                <a:latin typeface="Arial" pitchFamily="34" charset="0"/>
                <a:cs typeface="Arial" pitchFamily="34" charset="0"/>
              </a:rPr>
              <a:t>There was a notable difference in atmospheric ozone concentrations during the cruises. The lowest ozone mixing ratios were measured in the Southern Atlantic during </a:t>
            </a:r>
            <a:r>
              <a:rPr lang="en-US" sz="2600" dirty="0" err="1" smtClean="0">
                <a:effectLst/>
                <a:latin typeface="Arial" pitchFamily="34" charset="0"/>
                <a:cs typeface="Arial" pitchFamily="34" charset="0"/>
              </a:rPr>
              <a:t>GasEx</a:t>
            </a:r>
            <a:r>
              <a:rPr lang="en-US" sz="2600" dirty="0" smtClean="0">
                <a:effectLst/>
                <a:latin typeface="Arial" pitchFamily="34" charset="0"/>
                <a:cs typeface="Arial" pitchFamily="34" charset="0"/>
              </a:rPr>
              <a:t>, with levels consistently in the 15–25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range. A similar narrow ozone distribution, i.e. 25–35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was observed in the South Pacific STRATUS cruise. Elevated ozone was typically observed when the ship was closer to shore.  In Galveston Bay and the Houston ship channel, ozone mixing ratios during several occasions approached 100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when the ship was subjected to urban outflow from the City of Houston. During GOMECC ozone remained in the 20–30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range in the Gulf of Mexico when southerly winds were encountered. Significantly higher mixing ratios, i.e. 40–60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and 40-70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were measured during northerly winds, and off the U.S. Atlantic Coast, when during the later part of the cruise outflow from the urban regions in the Eastern U.S. was sampled for 6 days. Similar observations were made during AMMA. While ozone was in the 10–30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range off the coast of South America, higher values, i.e. 40–60 </a:t>
            </a:r>
            <a:r>
              <a:rPr lang="en-US" sz="2600" dirty="0" err="1" smtClean="0">
                <a:effectLst/>
                <a:latin typeface="Arial" pitchFamily="34" charset="0"/>
                <a:cs typeface="Arial" pitchFamily="34" charset="0"/>
              </a:rPr>
              <a:t>ppbv</a:t>
            </a:r>
            <a:r>
              <a:rPr lang="en-US" sz="2600" dirty="0" smtClean="0">
                <a:effectLst/>
                <a:latin typeface="Arial" pitchFamily="34" charset="0"/>
                <a:cs typeface="Arial" pitchFamily="34" charset="0"/>
              </a:rPr>
              <a:t> were measured when the ship sailed towards its final destination, the port of Charleston in South Carolina. This behavior is an indication of the variable influence of continental outflow that was sampled during those cruises.  In the outflow of urban areas reaching as far as ~100 km off the coast ozone levels were up to three times above background levels.</a:t>
            </a:r>
            <a:endParaRPr lang="en-US" sz="2600" dirty="0">
              <a:solidFill>
                <a:srgbClr val="FF0000"/>
              </a:solidFill>
              <a:effectLst/>
              <a:latin typeface="Arial" pitchFamily="34" charset="0"/>
              <a:cs typeface="Arial" pitchFamily="34" charset="0"/>
            </a:endParaRPr>
          </a:p>
        </p:txBody>
      </p:sp>
      <p:sp>
        <p:nvSpPr>
          <p:cNvPr id="2194" name="Text Box 146"/>
          <p:cNvSpPr txBox="1">
            <a:spLocks noChangeArrowheads="1"/>
          </p:cNvSpPr>
          <p:nvPr/>
        </p:nvSpPr>
        <p:spPr bwMode="auto">
          <a:xfrm>
            <a:off x="2667000" y="685800"/>
            <a:ext cx="38481000" cy="5001579"/>
          </a:xfrm>
          <a:prstGeom prst="rect">
            <a:avLst/>
          </a:prstGeom>
          <a:noFill/>
          <a:ln w="9525">
            <a:noFill/>
            <a:miter lim="800000"/>
            <a:headEnd/>
            <a:tailEnd/>
          </a:ln>
          <a:effectLst/>
        </p:spPr>
        <p:txBody>
          <a:bodyPr wrap="square" lIns="61170" tIns="30584" rIns="61170" bIns="30584">
            <a:spAutoFit/>
          </a:bodyPr>
          <a:lstStyle/>
          <a:p>
            <a:pPr algn="ctr"/>
            <a:r>
              <a:rPr lang="en-US" sz="6400" b="1" dirty="0">
                <a:effectLst/>
                <a:latin typeface="Arial" pitchFamily="34" charset="0"/>
                <a:cs typeface="Arial" pitchFamily="34" charset="0"/>
              </a:rPr>
              <a:t>Biogeochemical and </a:t>
            </a:r>
            <a:r>
              <a:rPr lang="en-US" sz="6400" b="1" dirty="0" smtClean="0">
                <a:effectLst/>
                <a:latin typeface="Arial" pitchFamily="34" charset="0"/>
                <a:cs typeface="Arial" pitchFamily="34" charset="0"/>
              </a:rPr>
              <a:t>Physical </a:t>
            </a:r>
            <a:r>
              <a:rPr lang="en-US" sz="6400" b="1" dirty="0">
                <a:effectLst/>
                <a:latin typeface="Arial" pitchFamily="34" charset="0"/>
                <a:cs typeface="Arial" pitchFamily="34" charset="0"/>
              </a:rPr>
              <a:t>C</a:t>
            </a:r>
            <a:r>
              <a:rPr lang="en-US" sz="6400" b="1" dirty="0" smtClean="0">
                <a:effectLst/>
                <a:latin typeface="Arial" pitchFamily="34" charset="0"/>
                <a:cs typeface="Arial" pitchFamily="34" charset="0"/>
              </a:rPr>
              <a:t>ontrols </a:t>
            </a:r>
            <a:r>
              <a:rPr lang="en-US" sz="6400" b="1" dirty="0">
                <a:effectLst/>
                <a:latin typeface="Arial" pitchFamily="34" charset="0"/>
                <a:cs typeface="Arial" pitchFamily="34" charset="0"/>
              </a:rPr>
              <a:t>of </a:t>
            </a:r>
            <a:r>
              <a:rPr lang="en-US" sz="6400" b="1" dirty="0" smtClean="0">
                <a:effectLst/>
                <a:latin typeface="Arial" pitchFamily="34" charset="0"/>
                <a:cs typeface="Arial" pitchFamily="34" charset="0"/>
              </a:rPr>
              <a:t>Atmosphere-Ocean </a:t>
            </a:r>
            <a:r>
              <a:rPr lang="en-US" sz="6400" b="1" dirty="0">
                <a:effectLst/>
                <a:latin typeface="Arial" pitchFamily="34" charset="0"/>
                <a:cs typeface="Arial" pitchFamily="34" charset="0"/>
              </a:rPr>
              <a:t>O</a:t>
            </a:r>
            <a:r>
              <a:rPr lang="en-US" sz="6400" b="1" dirty="0" smtClean="0">
                <a:effectLst/>
                <a:latin typeface="Arial" pitchFamily="34" charset="0"/>
                <a:cs typeface="Arial" pitchFamily="34" charset="0"/>
              </a:rPr>
              <a:t>zone </a:t>
            </a:r>
            <a:r>
              <a:rPr lang="en-US" sz="6400" b="1" dirty="0">
                <a:effectLst/>
                <a:latin typeface="Arial" pitchFamily="34" charset="0"/>
                <a:cs typeface="Arial" pitchFamily="34" charset="0"/>
              </a:rPr>
              <a:t>F</a:t>
            </a:r>
            <a:r>
              <a:rPr lang="en-US" sz="6400" b="1" dirty="0" smtClean="0">
                <a:effectLst/>
                <a:latin typeface="Arial" pitchFamily="34" charset="0"/>
                <a:cs typeface="Arial" pitchFamily="34" charset="0"/>
              </a:rPr>
              <a:t>luxes </a:t>
            </a:r>
            <a:r>
              <a:rPr lang="en-US" sz="6400" b="1" dirty="0">
                <a:effectLst/>
                <a:latin typeface="Arial" pitchFamily="34" charset="0"/>
                <a:cs typeface="Arial" pitchFamily="34" charset="0"/>
              </a:rPr>
              <a:t>during the </a:t>
            </a:r>
          </a:p>
          <a:p>
            <a:pPr algn="ctr">
              <a:spcAft>
                <a:spcPts val="3000"/>
              </a:spcAft>
            </a:pPr>
            <a:r>
              <a:rPr lang="en-US" sz="6400" b="1" dirty="0" err="1" smtClean="0">
                <a:effectLst/>
                <a:latin typeface="Arial" pitchFamily="34" charset="0"/>
                <a:cs typeface="Arial" pitchFamily="34" charset="0"/>
              </a:rPr>
              <a:t>TexAQS</a:t>
            </a:r>
            <a:r>
              <a:rPr lang="en-US" sz="6400" b="1" dirty="0" smtClean="0">
                <a:effectLst/>
                <a:latin typeface="Arial" pitchFamily="34" charset="0"/>
                <a:cs typeface="Arial" pitchFamily="34" charset="0"/>
              </a:rPr>
              <a:t> </a:t>
            </a:r>
            <a:r>
              <a:rPr lang="en-US" sz="6400" b="1" dirty="0">
                <a:effectLst/>
                <a:latin typeface="Arial" pitchFamily="34" charset="0"/>
                <a:cs typeface="Arial" pitchFamily="34" charset="0"/>
              </a:rPr>
              <a:t>2006, STRATUS 2006, GOMECC 2007, </a:t>
            </a:r>
            <a:r>
              <a:rPr lang="en-US" sz="6400" b="1" dirty="0" err="1">
                <a:effectLst/>
                <a:latin typeface="Arial" pitchFamily="34" charset="0"/>
                <a:cs typeface="Arial" pitchFamily="34" charset="0"/>
              </a:rPr>
              <a:t>GasEX</a:t>
            </a:r>
            <a:r>
              <a:rPr lang="en-US" sz="6400" b="1" dirty="0">
                <a:effectLst/>
                <a:latin typeface="Arial" pitchFamily="34" charset="0"/>
                <a:cs typeface="Arial" pitchFamily="34" charset="0"/>
              </a:rPr>
              <a:t> 2008, and AMMA 2008 </a:t>
            </a:r>
            <a:r>
              <a:rPr lang="en-US" sz="6400" b="1" dirty="0" smtClean="0">
                <a:effectLst/>
                <a:latin typeface="Arial" pitchFamily="34" charset="0"/>
                <a:cs typeface="Arial" pitchFamily="34" charset="0"/>
              </a:rPr>
              <a:t>Cruises</a:t>
            </a:r>
          </a:p>
          <a:p>
            <a:pPr algn="ctr"/>
            <a:r>
              <a:rPr lang="en-US" sz="4800" i="1" dirty="0">
                <a:effectLst/>
                <a:latin typeface="Arial" pitchFamily="34" charset="0"/>
                <a:cs typeface="Arial" pitchFamily="34" charset="0"/>
              </a:rPr>
              <a:t>Patrick Boylan</a:t>
            </a:r>
            <a:r>
              <a:rPr lang="en-US" sz="4800" i="1" baseline="30000" dirty="0">
                <a:effectLst/>
                <a:latin typeface="Arial" pitchFamily="34" charset="0"/>
                <a:cs typeface="Arial" pitchFamily="34" charset="0"/>
              </a:rPr>
              <a:t>1</a:t>
            </a:r>
            <a:r>
              <a:rPr lang="en-US" sz="4800" i="1" dirty="0">
                <a:effectLst/>
                <a:latin typeface="Arial" pitchFamily="34" charset="0"/>
                <a:cs typeface="Arial" pitchFamily="34" charset="0"/>
              </a:rPr>
              <a:t>, </a:t>
            </a:r>
            <a:r>
              <a:rPr lang="en-US" sz="4800" i="1" u="sng" dirty="0" err="1" smtClean="0">
                <a:effectLst/>
                <a:latin typeface="Arial" pitchFamily="34" charset="0"/>
                <a:cs typeface="Arial" pitchFamily="34" charset="0"/>
              </a:rPr>
              <a:t>Detlev</a:t>
            </a:r>
            <a:r>
              <a:rPr lang="en-US" sz="4800" i="1" u="sng" dirty="0" smtClean="0">
                <a:effectLst/>
                <a:latin typeface="Arial" pitchFamily="34" charset="0"/>
                <a:cs typeface="Arial" pitchFamily="34" charset="0"/>
              </a:rPr>
              <a:t> </a:t>
            </a:r>
            <a:r>
              <a:rPr lang="en-US" sz="4800" i="1" u="sng" dirty="0">
                <a:effectLst/>
                <a:latin typeface="Arial" pitchFamily="34" charset="0"/>
                <a:cs typeface="Arial" pitchFamily="34" charset="0"/>
              </a:rPr>
              <a:t>Helmig</a:t>
            </a:r>
            <a:r>
              <a:rPr lang="en-US" sz="4800" i="1" u="sng" baseline="30000" dirty="0">
                <a:effectLst/>
                <a:latin typeface="Arial" pitchFamily="34" charset="0"/>
                <a:cs typeface="Arial" pitchFamily="34" charset="0"/>
              </a:rPr>
              <a:t>1</a:t>
            </a:r>
            <a:r>
              <a:rPr lang="en-US" sz="4800" i="1" dirty="0">
                <a:effectLst/>
                <a:latin typeface="Arial" pitchFamily="34" charset="0"/>
                <a:cs typeface="Arial" pitchFamily="34" charset="0"/>
              </a:rPr>
              <a:t>, </a:t>
            </a:r>
            <a:r>
              <a:rPr lang="en-US" sz="4800" i="1" dirty="0" err="1" smtClean="0">
                <a:effectLst/>
                <a:latin typeface="Arial" pitchFamily="34" charset="0"/>
                <a:cs typeface="Arial" pitchFamily="34" charset="0"/>
              </a:rPr>
              <a:t>Ludovic</a:t>
            </a:r>
            <a:r>
              <a:rPr lang="en-US" sz="4800" i="1" dirty="0" smtClean="0">
                <a:effectLst/>
                <a:latin typeface="Arial" pitchFamily="34" charset="0"/>
                <a:cs typeface="Arial" pitchFamily="34" charset="0"/>
              </a:rPr>
              <a:t> Bariteau</a:t>
            </a:r>
            <a:r>
              <a:rPr lang="en-US" sz="4800" i="1" baseline="30000" dirty="0" smtClean="0">
                <a:effectLst/>
                <a:latin typeface="Arial" pitchFamily="34" charset="0"/>
                <a:cs typeface="Arial" pitchFamily="34" charset="0"/>
              </a:rPr>
              <a:t>2, </a:t>
            </a:r>
            <a:r>
              <a:rPr lang="en-US" sz="4800" i="1" baseline="30000" dirty="0">
                <a:effectLst/>
                <a:latin typeface="Arial" pitchFamily="34" charset="0"/>
                <a:cs typeface="Arial" pitchFamily="34" charset="0"/>
              </a:rPr>
              <a:t>3</a:t>
            </a:r>
            <a:r>
              <a:rPr lang="en-US" sz="4800" i="1" dirty="0" smtClean="0">
                <a:effectLst/>
                <a:latin typeface="Arial" pitchFamily="34" charset="0"/>
                <a:cs typeface="Arial" pitchFamily="34" charset="0"/>
              </a:rPr>
              <a:t>, Christopher </a:t>
            </a:r>
            <a:r>
              <a:rPr lang="en-US" sz="4800" i="1" dirty="0">
                <a:effectLst/>
                <a:latin typeface="Arial" pitchFamily="34" charset="0"/>
                <a:cs typeface="Arial" pitchFamily="34" charset="0"/>
              </a:rPr>
              <a:t>W. Fairall</a:t>
            </a:r>
            <a:r>
              <a:rPr lang="en-US" sz="4800" i="1" baseline="30000" dirty="0">
                <a:effectLst/>
                <a:latin typeface="Arial" pitchFamily="34" charset="0"/>
                <a:cs typeface="Arial" pitchFamily="34" charset="0"/>
              </a:rPr>
              <a:t>2</a:t>
            </a:r>
            <a:r>
              <a:rPr lang="en-US" sz="4800" i="1" dirty="0">
                <a:effectLst/>
                <a:latin typeface="Arial" pitchFamily="34" charset="0"/>
                <a:cs typeface="Arial" pitchFamily="34" charset="0"/>
              </a:rPr>
              <a:t>, </a:t>
            </a:r>
            <a:r>
              <a:rPr lang="en-US" sz="4800" i="1" dirty="0" smtClean="0">
                <a:effectLst/>
                <a:latin typeface="Arial" pitchFamily="34" charset="0"/>
                <a:cs typeface="Arial" pitchFamily="34" charset="0"/>
              </a:rPr>
              <a:t>Laurens </a:t>
            </a:r>
            <a:r>
              <a:rPr lang="en-US" sz="4800" i="1" dirty="0">
                <a:effectLst/>
                <a:latin typeface="Arial" pitchFamily="34" charset="0"/>
                <a:cs typeface="Arial" pitchFamily="34" charset="0"/>
              </a:rPr>
              <a:t>Ganzeveld</a:t>
            </a:r>
            <a:r>
              <a:rPr lang="en-US" sz="4800" i="1" baseline="30000" dirty="0">
                <a:effectLst/>
                <a:latin typeface="Arial" pitchFamily="34" charset="0"/>
                <a:cs typeface="Arial" pitchFamily="34" charset="0"/>
              </a:rPr>
              <a:t>4</a:t>
            </a:r>
            <a:r>
              <a:rPr lang="en-US" sz="4800" i="1" dirty="0">
                <a:effectLst/>
                <a:latin typeface="Arial" pitchFamily="34" charset="0"/>
                <a:cs typeface="Arial" pitchFamily="34" charset="0"/>
              </a:rPr>
              <a:t>, </a:t>
            </a:r>
            <a:endParaRPr lang="en-US" sz="4800" i="1" dirty="0" smtClean="0">
              <a:effectLst/>
              <a:latin typeface="Arial" pitchFamily="34" charset="0"/>
              <a:cs typeface="Arial" pitchFamily="34" charset="0"/>
            </a:endParaRPr>
          </a:p>
          <a:p>
            <a:pPr algn="ctr">
              <a:spcAft>
                <a:spcPts val="2400"/>
              </a:spcAft>
            </a:pPr>
            <a:r>
              <a:rPr lang="en-US" sz="4800" i="1" dirty="0" smtClean="0">
                <a:effectLst/>
                <a:latin typeface="Arial" pitchFamily="34" charset="0"/>
                <a:cs typeface="Arial" pitchFamily="34" charset="0"/>
              </a:rPr>
              <a:t>Jeff </a:t>
            </a:r>
            <a:r>
              <a:rPr lang="en-US" sz="4800" i="1" dirty="0">
                <a:effectLst/>
                <a:latin typeface="Arial" pitchFamily="34" charset="0"/>
                <a:cs typeface="Arial" pitchFamily="34" charset="0"/>
              </a:rPr>
              <a:t>E. Hare</a:t>
            </a:r>
            <a:r>
              <a:rPr lang="en-US" sz="4800" i="1" baseline="30000" dirty="0">
                <a:effectLst/>
                <a:latin typeface="Arial" pitchFamily="34" charset="0"/>
                <a:cs typeface="Arial" pitchFamily="34" charset="0"/>
              </a:rPr>
              <a:t>2,3</a:t>
            </a:r>
            <a:r>
              <a:rPr lang="en-US" sz="4800" i="1" dirty="0">
                <a:effectLst/>
                <a:latin typeface="Arial" pitchFamily="34" charset="0"/>
                <a:cs typeface="Arial" pitchFamily="34" charset="0"/>
              </a:rPr>
              <a:t>, Jacques Hueber</a:t>
            </a:r>
            <a:r>
              <a:rPr lang="en-US" sz="4800" i="1" baseline="30000" dirty="0">
                <a:effectLst/>
                <a:latin typeface="Arial" pitchFamily="34" charset="0"/>
                <a:cs typeface="Arial" pitchFamily="34" charset="0"/>
              </a:rPr>
              <a:t>1</a:t>
            </a:r>
            <a:r>
              <a:rPr lang="en-US" sz="4800" i="1" dirty="0" smtClean="0">
                <a:effectLst/>
                <a:latin typeface="Arial" pitchFamily="34" charset="0"/>
                <a:cs typeface="Arial" pitchFamily="34" charset="0"/>
              </a:rPr>
              <a:t>,</a:t>
            </a:r>
            <a:r>
              <a:rPr lang="en-US" sz="4800" i="1" dirty="0">
                <a:effectLst/>
                <a:latin typeface="Arial" pitchFamily="34" charset="0"/>
                <a:cs typeface="Arial" pitchFamily="34" charset="0"/>
              </a:rPr>
              <a:t> Eva Kathrin Lang</a:t>
            </a:r>
            <a:r>
              <a:rPr lang="en-US" sz="4800" i="1" baseline="30000" dirty="0">
                <a:effectLst/>
                <a:latin typeface="Arial" pitchFamily="34" charset="0"/>
                <a:cs typeface="Arial" pitchFamily="34" charset="0"/>
              </a:rPr>
              <a:t>1</a:t>
            </a:r>
            <a:r>
              <a:rPr lang="en-US" sz="4800" i="1" dirty="0">
                <a:effectLst/>
                <a:latin typeface="Arial" pitchFamily="34" charset="0"/>
                <a:cs typeface="Arial" pitchFamily="34" charset="0"/>
              </a:rPr>
              <a:t>,</a:t>
            </a:r>
            <a:r>
              <a:rPr lang="en-US" sz="4800" i="1" dirty="0" smtClean="0">
                <a:effectLst/>
                <a:latin typeface="Arial" pitchFamily="34" charset="0"/>
                <a:cs typeface="Arial" pitchFamily="34" charset="0"/>
              </a:rPr>
              <a:t> </a:t>
            </a:r>
            <a:r>
              <a:rPr lang="en-US" sz="4800" i="1" dirty="0" err="1">
                <a:effectLst/>
                <a:latin typeface="Arial" pitchFamily="34" charset="0"/>
                <a:cs typeface="Arial" pitchFamily="34" charset="0"/>
              </a:rPr>
              <a:t>Martijn</a:t>
            </a:r>
            <a:r>
              <a:rPr lang="en-US" sz="4800" i="1" dirty="0">
                <a:effectLst/>
                <a:latin typeface="Arial" pitchFamily="34" charset="0"/>
                <a:cs typeface="Arial" pitchFamily="34" charset="0"/>
              </a:rPr>
              <a:t> </a:t>
            </a:r>
            <a:r>
              <a:rPr lang="en-US" sz="4800" i="1" dirty="0" smtClean="0">
                <a:effectLst/>
                <a:latin typeface="Arial" pitchFamily="34" charset="0"/>
                <a:cs typeface="Arial" pitchFamily="34" charset="0"/>
              </a:rPr>
              <a:t>Pallandt</a:t>
            </a:r>
            <a:r>
              <a:rPr lang="en-US" sz="4800" i="1" baseline="30000" dirty="0" smtClean="0">
                <a:effectLst/>
                <a:latin typeface="Arial" pitchFamily="34" charset="0"/>
                <a:cs typeface="Arial" pitchFamily="34" charset="0"/>
              </a:rPr>
              <a:t>4</a:t>
            </a:r>
          </a:p>
          <a:p>
            <a:pPr algn="ctr"/>
            <a:r>
              <a:rPr lang="en-US" sz="2600" baseline="30000" dirty="0" smtClean="0">
                <a:effectLst/>
                <a:latin typeface="Arial" pitchFamily="34" charset="0"/>
                <a:cs typeface="Arial" pitchFamily="34" charset="0"/>
              </a:rPr>
              <a:t>1</a:t>
            </a:r>
            <a:r>
              <a:rPr lang="en-US" sz="2600" dirty="0" smtClean="0">
                <a:effectLst/>
                <a:latin typeface="Arial" pitchFamily="34" charset="0"/>
                <a:cs typeface="Arial" pitchFamily="34" charset="0"/>
              </a:rPr>
              <a:t>Institute </a:t>
            </a:r>
            <a:r>
              <a:rPr lang="en-US" sz="2600" dirty="0">
                <a:effectLst/>
                <a:latin typeface="Arial" pitchFamily="34" charset="0"/>
                <a:cs typeface="Arial" pitchFamily="34" charset="0"/>
              </a:rPr>
              <a:t>of </a:t>
            </a:r>
            <a:r>
              <a:rPr lang="en-US" sz="2600" dirty="0" smtClean="0">
                <a:effectLst/>
                <a:latin typeface="Arial" pitchFamily="34" charset="0"/>
                <a:cs typeface="Arial" pitchFamily="34" charset="0"/>
              </a:rPr>
              <a:t>Arctic and Alpine Research </a:t>
            </a:r>
            <a:r>
              <a:rPr lang="en-US" sz="2600" dirty="0">
                <a:effectLst/>
                <a:latin typeface="Arial" pitchFamily="34" charset="0"/>
                <a:cs typeface="Arial" pitchFamily="34" charset="0"/>
              </a:rPr>
              <a:t>(INSTAAR), University of Colorado, Boulder, Colorado, USA; 303-492-2509, E-mail: </a:t>
            </a:r>
            <a:r>
              <a:rPr lang="en-US" sz="2600" dirty="0" smtClean="0">
                <a:effectLst/>
                <a:latin typeface="Arial" pitchFamily="34" charset="0"/>
                <a:cs typeface="Arial" pitchFamily="34" charset="0"/>
                <a:hlinkClick r:id="rId2"/>
              </a:rPr>
              <a:t>detlev.helmig@colorado.edu</a:t>
            </a:r>
            <a:r>
              <a:rPr lang="en-US" sz="2600" dirty="0" smtClean="0">
                <a:effectLst/>
                <a:latin typeface="Arial" pitchFamily="34" charset="0"/>
                <a:cs typeface="Arial" pitchFamily="34" charset="0"/>
              </a:rPr>
              <a:t>; </a:t>
            </a:r>
            <a:r>
              <a:rPr lang="en-US" sz="2600" baseline="30000" dirty="0" smtClean="0">
                <a:effectLst/>
                <a:latin typeface="Arial" pitchFamily="34" charset="0"/>
                <a:cs typeface="Arial" pitchFamily="34" charset="0"/>
              </a:rPr>
              <a:t>2</a:t>
            </a:r>
            <a:r>
              <a:rPr lang="en-US" sz="2600" dirty="0" smtClean="0">
                <a:effectLst/>
                <a:latin typeface="Arial" pitchFamily="34" charset="0"/>
                <a:cs typeface="Arial" pitchFamily="34" charset="0"/>
              </a:rPr>
              <a:t>NOAA </a:t>
            </a:r>
            <a:r>
              <a:rPr lang="en-US" sz="2600" dirty="0">
                <a:effectLst/>
                <a:latin typeface="Arial" pitchFamily="34" charset="0"/>
                <a:cs typeface="Arial" pitchFamily="34" charset="0"/>
              </a:rPr>
              <a:t>Earth System Research Laboratory, Boulder, Colorado USA</a:t>
            </a:r>
          </a:p>
          <a:p>
            <a:pPr algn="ctr"/>
            <a:r>
              <a:rPr lang="en-US" sz="2600" baseline="30000" dirty="0">
                <a:effectLst/>
                <a:latin typeface="Arial" pitchFamily="34" charset="0"/>
                <a:cs typeface="Arial" pitchFamily="34" charset="0"/>
              </a:rPr>
              <a:t>3</a:t>
            </a:r>
            <a:r>
              <a:rPr lang="en-US" sz="2600" dirty="0">
                <a:effectLst/>
                <a:latin typeface="Arial" pitchFamily="34" charset="0"/>
                <a:cs typeface="Arial" pitchFamily="34" charset="0"/>
              </a:rPr>
              <a:t>Cooperative Institute for Research in Environmental Sciences (CIRES), University of Colorado, Boulder, Colorado, </a:t>
            </a:r>
            <a:r>
              <a:rPr lang="en-US" sz="2600" dirty="0" smtClean="0">
                <a:effectLst/>
                <a:latin typeface="Arial" pitchFamily="34" charset="0"/>
                <a:cs typeface="Arial" pitchFamily="34" charset="0"/>
              </a:rPr>
              <a:t>USA;</a:t>
            </a:r>
            <a:r>
              <a:rPr lang="en-US" sz="2600" baseline="30000" dirty="0" smtClean="0">
                <a:effectLst/>
                <a:latin typeface="Arial" pitchFamily="34" charset="0"/>
                <a:cs typeface="Arial" pitchFamily="34" charset="0"/>
              </a:rPr>
              <a:t>4</a:t>
            </a:r>
            <a:r>
              <a:rPr lang="en-US" sz="2600" dirty="0" smtClean="0">
                <a:effectLst/>
                <a:latin typeface="Arial" pitchFamily="34" charset="0"/>
                <a:cs typeface="Arial" pitchFamily="34" charset="0"/>
              </a:rPr>
              <a:t>Department </a:t>
            </a:r>
            <a:r>
              <a:rPr lang="en-US" sz="2600" dirty="0">
                <a:effectLst/>
                <a:latin typeface="Arial" pitchFamily="34" charset="0"/>
                <a:cs typeface="Arial" pitchFamily="34" charset="0"/>
              </a:rPr>
              <a:t>of Environmental Sciences, </a:t>
            </a:r>
            <a:r>
              <a:rPr lang="en-US" sz="2600" dirty="0" err="1">
                <a:effectLst/>
                <a:latin typeface="Arial" pitchFamily="34" charset="0"/>
                <a:cs typeface="Arial" pitchFamily="34" charset="0"/>
              </a:rPr>
              <a:t>Wageningen</a:t>
            </a:r>
            <a:r>
              <a:rPr lang="en-US" sz="2600" dirty="0">
                <a:effectLst/>
                <a:latin typeface="Arial" pitchFamily="34" charset="0"/>
                <a:cs typeface="Arial" pitchFamily="34" charset="0"/>
              </a:rPr>
              <a:t> University and Research Centre, </a:t>
            </a:r>
            <a:r>
              <a:rPr lang="en-US" sz="2600" dirty="0" smtClean="0">
                <a:effectLst/>
                <a:latin typeface="Arial" pitchFamily="34" charset="0"/>
                <a:cs typeface="Arial" pitchFamily="34" charset="0"/>
              </a:rPr>
              <a:t>Netherlands</a:t>
            </a:r>
            <a:endParaRPr lang="en-US" sz="2600" dirty="0">
              <a:effectLst/>
              <a:latin typeface="Arial" pitchFamily="34" charset="0"/>
              <a:cs typeface="Arial" pitchFamily="34" charset="0"/>
            </a:endParaRPr>
          </a:p>
        </p:txBody>
      </p:sp>
      <p:sp>
        <p:nvSpPr>
          <p:cNvPr id="2210" name="Text Box 162"/>
          <p:cNvSpPr txBox="1">
            <a:spLocks noChangeArrowheads="1"/>
          </p:cNvSpPr>
          <p:nvPr/>
        </p:nvSpPr>
        <p:spPr bwMode="auto">
          <a:xfrm>
            <a:off x="895507" y="6712803"/>
            <a:ext cx="13430093" cy="830997"/>
          </a:xfrm>
          <a:prstGeom prst="rect">
            <a:avLst/>
          </a:prstGeom>
          <a:solidFill>
            <a:srgbClr val="000099"/>
          </a:solidFill>
          <a:ln w="9525">
            <a:solidFill>
              <a:schemeClr val="tx1"/>
            </a:solidFill>
            <a:miter lim="800000"/>
            <a:headEnd/>
            <a:tailEnd/>
          </a:ln>
          <a:effectLst/>
        </p:spPr>
        <p:txBody>
          <a:bodyPr wrap="square">
            <a:spAutoFit/>
          </a:bodyPr>
          <a:lstStyle/>
          <a:p>
            <a:r>
              <a:rPr lang="en-US" sz="4800" b="1" dirty="0" smtClean="0">
                <a:solidFill>
                  <a:schemeClr val="bg1"/>
                </a:solidFill>
                <a:effectLst/>
              </a:rPr>
              <a:t>BACKGROUND AND LOCATIONS</a:t>
            </a:r>
            <a:endParaRPr lang="en-US" sz="3600" b="1" dirty="0">
              <a:solidFill>
                <a:schemeClr val="bg1"/>
              </a:solidFill>
              <a:effectLst/>
            </a:endParaRPr>
          </a:p>
        </p:txBody>
      </p:sp>
      <p:sp>
        <p:nvSpPr>
          <p:cNvPr id="2211" name="Text Box 163"/>
          <p:cNvSpPr txBox="1">
            <a:spLocks noChangeArrowheads="1"/>
          </p:cNvSpPr>
          <p:nvPr/>
        </p:nvSpPr>
        <p:spPr bwMode="auto">
          <a:xfrm>
            <a:off x="28117800" y="6712803"/>
            <a:ext cx="14323504" cy="830997"/>
          </a:xfrm>
          <a:prstGeom prst="rect">
            <a:avLst/>
          </a:prstGeom>
          <a:solidFill>
            <a:srgbClr val="000099"/>
          </a:solidFill>
          <a:ln w="9525">
            <a:solidFill>
              <a:schemeClr val="tx1"/>
            </a:solidFill>
            <a:miter lim="800000"/>
            <a:headEnd/>
            <a:tailEnd/>
          </a:ln>
          <a:effectLst/>
        </p:spPr>
        <p:txBody>
          <a:bodyPr wrap="square">
            <a:spAutoFit/>
          </a:bodyPr>
          <a:lstStyle/>
          <a:p>
            <a:r>
              <a:rPr lang="en-US" sz="4800" b="1" dirty="0" smtClean="0">
                <a:solidFill>
                  <a:schemeClr val="bg1"/>
                </a:solidFill>
                <a:effectLst/>
              </a:rPr>
              <a:t>OCEAN COLOR/CHL/EFFECT ON FLUX</a:t>
            </a:r>
            <a:endParaRPr lang="en-US" sz="3600" b="1" dirty="0">
              <a:solidFill>
                <a:schemeClr val="bg1"/>
              </a:solidFill>
              <a:effectLst/>
            </a:endParaRPr>
          </a:p>
        </p:txBody>
      </p:sp>
      <p:sp>
        <p:nvSpPr>
          <p:cNvPr id="2212" name="Text Box 164"/>
          <p:cNvSpPr txBox="1">
            <a:spLocks noChangeArrowheads="1"/>
          </p:cNvSpPr>
          <p:nvPr/>
        </p:nvSpPr>
        <p:spPr bwMode="auto">
          <a:xfrm>
            <a:off x="15468600" y="6705600"/>
            <a:ext cx="11277600" cy="838200"/>
          </a:xfrm>
          <a:prstGeom prst="rect">
            <a:avLst/>
          </a:prstGeom>
          <a:solidFill>
            <a:srgbClr val="000099"/>
          </a:solidFill>
          <a:ln w="9525">
            <a:solidFill>
              <a:schemeClr val="tx1"/>
            </a:solidFill>
            <a:miter lim="800000"/>
            <a:headEnd/>
            <a:tailEnd/>
          </a:ln>
          <a:effectLst/>
        </p:spPr>
        <p:txBody>
          <a:bodyPr wrap="square">
            <a:spAutoFit/>
          </a:bodyPr>
          <a:lstStyle/>
          <a:p>
            <a:r>
              <a:rPr lang="en-US" sz="4800" b="1" dirty="0" smtClean="0">
                <a:solidFill>
                  <a:schemeClr val="bg1"/>
                </a:solidFill>
                <a:effectLst/>
              </a:rPr>
              <a:t>TRANSPORT OF OZONE</a:t>
            </a:r>
            <a:endParaRPr lang="en-US" sz="3600" b="1" dirty="0">
              <a:solidFill>
                <a:schemeClr val="bg1"/>
              </a:solidFill>
              <a:effectLst/>
            </a:endParaRPr>
          </a:p>
        </p:txBody>
      </p:sp>
      <p:pic>
        <p:nvPicPr>
          <p:cNvPr id="1026" name="Picture 2" descr="C:\Users\Patrick\Documents\My Dropbox\nsf1.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5000" y="2971800"/>
            <a:ext cx="2120824" cy="21336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Patrick\Documents\My Dropbox\logo-colorado-university-boulder.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914400"/>
            <a:ext cx="2342583" cy="170776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Patrick\Documents\My Dropbox\instaar_1109transw.gi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9547800" y="838200"/>
            <a:ext cx="2965843" cy="2385511"/>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Patrick\Documents\My Dropbox\NOAA-Transparent-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9090600" y="3429000"/>
            <a:ext cx="2251075" cy="225107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xmlns="" val="1535154094"/>
              </p:ext>
            </p:extLst>
          </p:nvPr>
        </p:nvGraphicFramePr>
        <p:xfrm>
          <a:off x="838200" y="11430000"/>
          <a:ext cx="13623060" cy="4100514"/>
        </p:xfrm>
        <a:graphic>
          <a:graphicData uri="http://schemas.openxmlformats.org/drawingml/2006/table">
            <a:tbl>
              <a:tblPr>
                <a:tableStyleId>{775DCB02-9BB8-47FD-8907-85C794F793BA}</a:tableStyleId>
              </a:tblPr>
              <a:tblGrid>
                <a:gridCol w="634136"/>
                <a:gridCol w="1958683"/>
                <a:gridCol w="3862095"/>
                <a:gridCol w="3713886"/>
                <a:gridCol w="2426424"/>
                <a:gridCol w="1027836"/>
              </a:tblGrid>
              <a:tr h="683419">
                <a:tc>
                  <a:txBody>
                    <a:bodyPr/>
                    <a:lstStyle/>
                    <a:p>
                      <a:pPr marL="0" marR="0" algn="l">
                        <a:spcBef>
                          <a:spcPts val="0"/>
                        </a:spcBef>
                        <a:spcAft>
                          <a:spcPts val="0"/>
                        </a:spcAft>
                      </a:pPr>
                      <a:endParaRPr lang="en-US" sz="4400" b="1" u="sng"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u="sng" dirty="0" smtClean="0">
                          <a:effectLst/>
                          <a:latin typeface="Arial" pitchFamily="34" charset="0"/>
                          <a:cs typeface="Arial" pitchFamily="34" charset="0"/>
                        </a:rPr>
                        <a:t>Cruise</a:t>
                      </a:r>
                      <a:endParaRPr lang="en-US" sz="4400" b="1" u="sng"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u="sng" dirty="0">
                          <a:effectLst/>
                          <a:latin typeface="Arial" pitchFamily="34" charset="0"/>
                          <a:cs typeface="Arial" pitchFamily="34" charset="0"/>
                        </a:rPr>
                        <a:t>Start</a:t>
                      </a:r>
                      <a:endParaRPr lang="en-US" sz="4400" b="1" u="sng"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u="sng">
                          <a:effectLst/>
                          <a:latin typeface="Arial" pitchFamily="34" charset="0"/>
                          <a:cs typeface="Arial" pitchFamily="34" charset="0"/>
                        </a:rPr>
                        <a:t>End</a:t>
                      </a:r>
                      <a:endParaRPr lang="en-US" sz="4400" b="1" u="sng">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u="sng" dirty="0">
                          <a:effectLst/>
                          <a:latin typeface="Arial" pitchFamily="34" charset="0"/>
                          <a:cs typeface="Arial" pitchFamily="34" charset="0"/>
                        </a:rPr>
                        <a:t>Dates</a:t>
                      </a:r>
                      <a:endParaRPr lang="en-US" sz="4400" b="1" u="sng"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u="sng" dirty="0">
                          <a:effectLst/>
                          <a:latin typeface="Arial" pitchFamily="34" charset="0"/>
                          <a:cs typeface="Arial" pitchFamily="34" charset="0"/>
                        </a:rPr>
                        <a:t>Year</a:t>
                      </a:r>
                      <a:endParaRPr lang="en-US" sz="4400" b="1" u="sng" dirty="0">
                        <a:effectLst/>
                        <a:latin typeface="Arial" pitchFamily="34" charset="0"/>
                        <a:ea typeface="Times New Roman"/>
                        <a:cs typeface="Arial" pitchFamily="34" charset="0"/>
                      </a:endParaRPr>
                    </a:p>
                  </a:txBody>
                  <a:tcPr marL="113868" marR="113868" marT="0" marB="0" anchor="b"/>
                </a:tc>
              </a:tr>
              <a:tr h="683419">
                <a:tc>
                  <a:txBody>
                    <a:bodyPr/>
                    <a:lstStyle/>
                    <a:p>
                      <a:pPr marL="0" marR="0">
                        <a:spcBef>
                          <a:spcPts val="0"/>
                        </a:spcBef>
                        <a:spcAft>
                          <a:spcPts val="0"/>
                        </a:spcAft>
                      </a:pPr>
                      <a:r>
                        <a:rPr lang="en-US" sz="3200" b="1" dirty="0" smtClean="0">
                          <a:effectLst/>
                          <a:latin typeface="Arial" pitchFamily="34" charset="0"/>
                          <a:ea typeface="Times New Roman"/>
                          <a:cs typeface="Arial" pitchFamily="34" charset="0"/>
                        </a:rPr>
                        <a:t>A</a:t>
                      </a:r>
                      <a:endParaRPr lang="en-US" sz="3200" b="1"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TEXAQS</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Charleston, SC</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Galveston, TX</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a:effectLst/>
                          <a:latin typeface="Arial" pitchFamily="34" charset="0"/>
                          <a:cs typeface="Arial" pitchFamily="34" charset="0"/>
                        </a:rPr>
                        <a:t>07/07 - 09/12</a:t>
                      </a:r>
                      <a:endParaRPr lang="en-US" sz="440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dirty="0">
                          <a:effectLst/>
                          <a:latin typeface="Arial" pitchFamily="34" charset="0"/>
                          <a:cs typeface="Arial" pitchFamily="34" charset="0"/>
                        </a:rPr>
                        <a:t>2006</a:t>
                      </a:r>
                      <a:endParaRPr lang="en-US" sz="4400" dirty="0">
                        <a:effectLst/>
                        <a:latin typeface="Arial" pitchFamily="34" charset="0"/>
                        <a:ea typeface="Times New Roman"/>
                        <a:cs typeface="Arial" pitchFamily="34" charset="0"/>
                      </a:endParaRPr>
                    </a:p>
                  </a:txBody>
                  <a:tcPr marL="113868" marR="113868" marT="0" marB="0" anchor="b"/>
                </a:tc>
              </a:tr>
              <a:tr h="683419">
                <a:tc>
                  <a:txBody>
                    <a:bodyPr/>
                    <a:lstStyle/>
                    <a:p>
                      <a:pPr marL="0" marR="0">
                        <a:spcBef>
                          <a:spcPts val="0"/>
                        </a:spcBef>
                        <a:spcAft>
                          <a:spcPts val="0"/>
                        </a:spcAft>
                      </a:pPr>
                      <a:r>
                        <a:rPr lang="en-US" sz="3200" b="1" dirty="0" smtClean="0">
                          <a:effectLst/>
                          <a:latin typeface="Arial" pitchFamily="34" charset="0"/>
                          <a:ea typeface="Times New Roman"/>
                          <a:cs typeface="Arial" pitchFamily="34" charset="0"/>
                        </a:rPr>
                        <a:t>B</a:t>
                      </a:r>
                      <a:endParaRPr lang="en-US" sz="3200" b="1"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STRATUS</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Panama City, Panama</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Arica, Chile</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10/09 - 10/27</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dirty="0">
                          <a:effectLst/>
                          <a:latin typeface="Arial" pitchFamily="34" charset="0"/>
                          <a:cs typeface="Arial" pitchFamily="34" charset="0"/>
                        </a:rPr>
                        <a:t>2006</a:t>
                      </a:r>
                      <a:endParaRPr lang="en-US" sz="4400" dirty="0">
                        <a:effectLst/>
                        <a:latin typeface="Arial" pitchFamily="34" charset="0"/>
                        <a:ea typeface="Times New Roman"/>
                        <a:cs typeface="Arial" pitchFamily="34" charset="0"/>
                      </a:endParaRPr>
                    </a:p>
                  </a:txBody>
                  <a:tcPr marL="113868" marR="113868" marT="0" marB="0" anchor="b"/>
                </a:tc>
              </a:tr>
              <a:tr h="683419">
                <a:tc>
                  <a:txBody>
                    <a:bodyPr/>
                    <a:lstStyle/>
                    <a:p>
                      <a:pPr marL="0" marR="0">
                        <a:spcBef>
                          <a:spcPts val="0"/>
                        </a:spcBef>
                        <a:spcAft>
                          <a:spcPts val="0"/>
                        </a:spcAft>
                      </a:pPr>
                      <a:r>
                        <a:rPr lang="en-US" sz="3200" b="1" dirty="0" smtClean="0">
                          <a:effectLst/>
                          <a:latin typeface="Arial" pitchFamily="34" charset="0"/>
                          <a:ea typeface="Times New Roman"/>
                          <a:cs typeface="Arial" pitchFamily="34" charset="0"/>
                        </a:rPr>
                        <a:t>C</a:t>
                      </a:r>
                      <a:endParaRPr lang="en-US" sz="3200" b="1"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a:effectLst/>
                          <a:latin typeface="Arial" pitchFamily="34" charset="0"/>
                          <a:cs typeface="Arial" pitchFamily="34" charset="0"/>
                        </a:rPr>
                        <a:t>GOMECC</a:t>
                      </a:r>
                      <a:endParaRPr lang="en-US" sz="440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Galveston, TX</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Boston, MA</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07/11 - 08/04</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dirty="0">
                          <a:effectLst/>
                          <a:latin typeface="Arial" pitchFamily="34" charset="0"/>
                          <a:cs typeface="Arial" pitchFamily="34" charset="0"/>
                        </a:rPr>
                        <a:t>2007</a:t>
                      </a:r>
                      <a:endParaRPr lang="en-US" sz="4400" dirty="0">
                        <a:effectLst/>
                        <a:latin typeface="Arial" pitchFamily="34" charset="0"/>
                        <a:ea typeface="Times New Roman"/>
                        <a:cs typeface="Arial" pitchFamily="34" charset="0"/>
                      </a:endParaRPr>
                    </a:p>
                  </a:txBody>
                  <a:tcPr marL="113868" marR="113868" marT="0" marB="0" anchor="b"/>
                </a:tc>
              </a:tr>
              <a:tr h="683419">
                <a:tc>
                  <a:txBody>
                    <a:bodyPr/>
                    <a:lstStyle/>
                    <a:p>
                      <a:pPr marL="0" marR="0">
                        <a:spcBef>
                          <a:spcPts val="0"/>
                        </a:spcBef>
                        <a:spcAft>
                          <a:spcPts val="0"/>
                        </a:spcAft>
                      </a:pPr>
                      <a:r>
                        <a:rPr lang="en-US" sz="3200" b="1" dirty="0" smtClean="0">
                          <a:effectLst/>
                          <a:latin typeface="Arial" pitchFamily="34" charset="0"/>
                          <a:ea typeface="Times New Roman"/>
                          <a:cs typeface="Arial" pitchFamily="34" charset="0"/>
                        </a:rPr>
                        <a:t>D</a:t>
                      </a:r>
                      <a:endParaRPr lang="en-US" sz="3200" b="1"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a:effectLst/>
                          <a:latin typeface="Arial" pitchFamily="34" charset="0"/>
                          <a:cs typeface="Arial" pitchFamily="34" charset="0"/>
                        </a:rPr>
                        <a:t>GASEX</a:t>
                      </a:r>
                      <a:endParaRPr lang="en-US" sz="440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a:effectLst/>
                          <a:latin typeface="Arial" pitchFamily="34" charset="0"/>
                          <a:cs typeface="Arial" pitchFamily="34" charset="0"/>
                        </a:rPr>
                        <a:t>Punta Arenas, Chile</a:t>
                      </a:r>
                      <a:endParaRPr lang="en-US" sz="440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Montevideo, Uruguay</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02/29 - 04/11</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dirty="0">
                          <a:effectLst/>
                          <a:latin typeface="Arial" pitchFamily="34" charset="0"/>
                          <a:cs typeface="Arial" pitchFamily="34" charset="0"/>
                        </a:rPr>
                        <a:t>2008</a:t>
                      </a:r>
                      <a:endParaRPr lang="en-US" sz="4400" dirty="0">
                        <a:effectLst/>
                        <a:latin typeface="Arial" pitchFamily="34" charset="0"/>
                        <a:ea typeface="Times New Roman"/>
                        <a:cs typeface="Arial" pitchFamily="34" charset="0"/>
                      </a:endParaRPr>
                    </a:p>
                  </a:txBody>
                  <a:tcPr marL="113868" marR="113868" marT="0" marB="0" anchor="b"/>
                </a:tc>
              </a:tr>
              <a:tr h="683419">
                <a:tc>
                  <a:txBody>
                    <a:bodyPr/>
                    <a:lstStyle/>
                    <a:p>
                      <a:pPr marL="0" marR="0">
                        <a:spcBef>
                          <a:spcPts val="0"/>
                        </a:spcBef>
                        <a:spcAft>
                          <a:spcPts val="0"/>
                        </a:spcAft>
                      </a:pPr>
                      <a:r>
                        <a:rPr lang="en-US" sz="3200" b="1" dirty="0" smtClean="0">
                          <a:effectLst/>
                          <a:latin typeface="Arial" pitchFamily="34" charset="0"/>
                          <a:ea typeface="Times New Roman"/>
                          <a:cs typeface="Arial" pitchFamily="34" charset="0"/>
                        </a:rPr>
                        <a:t>E</a:t>
                      </a:r>
                      <a:endParaRPr lang="en-US" sz="3200" b="1"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a:effectLst/>
                          <a:latin typeface="Arial" pitchFamily="34" charset="0"/>
                          <a:cs typeface="Arial" pitchFamily="34" charset="0"/>
                        </a:rPr>
                        <a:t>AMMA</a:t>
                      </a:r>
                      <a:endParaRPr lang="en-US" sz="440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a:effectLst/>
                          <a:latin typeface="Arial" pitchFamily="34" charset="0"/>
                          <a:cs typeface="Arial" pitchFamily="34" charset="0"/>
                        </a:rPr>
                        <a:t>Montevideo, Uruguay</a:t>
                      </a:r>
                      <a:endParaRPr lang="en-US" sz="440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Charleston, SC</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spcBef>
                          <a:spcPts val="0"/>
                        </a:spcBef>
                        <a:spcAft>
                          <a:spcPts val="0"/>
                        </a:spcAft>
                      </a:pPr>
                      <a:r>
                        <a:rPr lang="en-US" sz="2800" dirty="0">
                          <a:effectLst/>
                          <a:latin typeface="Arial" pitchFamily="34" charset="0"/>
                          <a:cs typeface="Arial" pitchFamily="34" charset="0"/>
                        </a:rPr>
                        <a:t>04/27 - 05/18</a:t>
                      </a:r>
                      <a:endParaRPr lang="en-US" sz="4400" dirty="0">
                        <a:effectLst/>
                        <a:latin typeface="Arial" pitchFamily="34" charset="0"/>
                        <a:ea typeface="Times New Roman"/>
                        <a:cs typeface="Arial" pitchFamily="34" charset="0"/>
                      </a:endParaRPr>
                    </a:p>
                  </a:txBody>
                  <a:tcPr marL="113868" marR="113868" marT="0" marB="0" anchor="b"/>
                </a:tc>
                <a:tc>
                  <a:txBody>
                    <a:bodyPr/>
                    <a:lstStyle/>
                    <a:p>
                      <a:pPr marL="0" marR="0" algn="l">
                        <a:spcBef>
                          <a:spcPts val="0"/>
                        </a:spcBef>
                        <a:spcAft>
                          <a:spcPts val="0"/>
                        </a:spcAft>
                      </a:pPr>
                      <a:r>
                        <a:rPr lang="en-US" sz="2800" dirty="0">
                          <a:effectLst/>
                          <a:latin typeface="Arial" pitchFamily="34" charset="0"/>
                          <a:cs typeface="Arial" pitchFamily="34" charset="0"/>
                        </a:rPr>
                        <a:t>2008</a:t>
                      </a:r>
                      <a:endParaRPr lang="en-US" sz="4400" dirty="0">
                        <a:effectLst/>
                        <a:latin typeface="Arial" pitchFamily="34" charset="0"/>
                        <a:ea typeface="Times New Roman"/>
                        <a:cs typeface="Arial" pitchFamily="34" charset="0"/>
                      </a:endParaRPr>
                    </a:p>
                  </a:txBody>
                  <a:tcPr marL="113868" marR="113868" marT="0" marB="0" anchor="b"/>
                </a:tc>
              </a:tr>
            </a:tbl>
          </a:graphicData>
        </a:graphic>
      </p:graphicFrame>
      <p:sp>
        <p:nvSpPr>
          <p:cNvPr id="40" name="Text Box 150"/>
          <p:cNvSpPr txBox="1">
            <a:spLocks noChangeArrowheads="1"/>
          </p:cNvSpPr>
          <p:nvPr/>
        </p:nvSpPr>
        <p:spPr bwMode="auto">
          <a:xfrm>
            <a:off x="895507" y="8001000"/>
            <a:ext cx="13506294" cy="2203680"/>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sz="2600" dirty="0" smtClean="0">
                <a:effectLst/>
                <a:latin typeface="Arial" pitchFamily="34" charset="0"/>
                <a:cs typeface="Arial" pitchFamily="34" charset="0"/>
              </a:rPr>
              <a:t>A ship-based eddy covariance ozone flux system was deployed to investigate the magnitude and variability of ozone surface fluxes over the open ocean.  The flux experiments were conducted on five cruises on board the NOAA Ship </a:t>
            </a:r>
            <a:r>
              <a:rPr lang="en-US" sz="2600" i="1" dirty="0" smtClean="0">
                <a:effectLst/>
                <a:latin typeface="Arial" pitchFamily="34" charset="0"/>
                <a:cs typeface="Arial" pitchFamily="34" charset="0"/>
              </a:rPr>
              <a:t>Ron Brown</a:t>
            </a:r>
            <a:r>
              <a:rPr lang="en-US" sz="2600" dirty="0" smtClean="0">
                <a:effectLst/>
                <a:latin typeface="Arial" pitchFamily="34" charset="0"/>
                <a:cs typeface="Arial" pitchFamily="34" charset="0"/>
              </a:rPr>
              <a:t> during 2006 to 2008.  Cruise details are listed in Table 1.  A map showing cruise track and histograms of ozone deposition velocity results are shown in </a:t>
            </a:r>
            <a:r>
              <a:rPr lang="en-US" sz="2600" dirty="0" smtClean="0">
                <a:effectLst/>
                <a:latin typeface="Arial" pitchFamily="34" charset="0"/>
                <a:cs typeface="Arial" pitchFamily="34" charset="0"/>
              </a:rPr>
              <a:t>Figure1</a:t>
            </a:r>
            <a:r>
              <a:rPr lang="en-US" sz="2600" dirty="0" smtClean="0">
                <a:effectLst/>
                <a:latin typeface="Arial" pitchFamily="34" charset="0"/>
                <a:cs typeface="Arial" pitchFamily="34" charset="0"/>
              </a:rPr>
              <a:t>.  </a:t>
            </a:r>
            <a:endParaRPr lang="en-US" sz="2600" dirty="0" smtClean="0">
              <a:solidFill>
                <a:srgbClr val="FF0000"/>
              </a:solidFill>
              <a:effectLst/>
            </a:endParaRPr>
          </a:p>
        </p:txBody>
      </p:sp>
      <p:sp>
        <p:nvSpPr>
          <p:cNvPr id="41" name="Text Box 150"/>
          <p:cNvSpPr txBox="1">
            <a:spLocks noChangeArrowheads="1"/>
          </p:cNvSpPr>
          <p:nvPr/>
        </p:nvSpPr>
        <p:spPr bwMode="auto">
          <a:xfrm>
            <a:off x="838200" y="10668000"/>
            <a:ext cx="13582494" cy="572464"/>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dirty="0" smtClean="0">
                <a:effectLst/>
                <a:latin typeface="Arial" pitchFamily="34" charset="0"/>
                <a:cs typeface="Arial" pitchFamily="34" charset="0"/>
              </a:rPr>
              <a:t>Table 1: Beginning and ending ports and dates </a:t>
            </a:r>
            <a:r>
              <a:rPr lang="en-US" dirty="0" smtClean="0">
                <a:effectLst/>
                <a:latin typeface="Arial" pitchFamily="34" charset="0"/>
                <a:cs typeface="Arial" pitchFamily="34" charset="0"/>
              </a:rPr>
              <a:t>covered for the five </a:t>
            </a:r>
            <a:r>
              <a:rPr lang="en-US" smtClean="0">
                <a:effectLst/>
                <a:latin typeface="Arial" pitchFamily="34" charset="0"/>
                <a:cs typeface="Arial" pitchFamily="34" charset="0"/>
              </a:rPr>
              <a:t>research cruises</a:t>
            </a:r>
            <a:r>
              <a:rPr lang="en-US" smtClean="0">
                <a:effectLst/>
              </a:rPr>
              <a:t>.  </a:t>
            </a:r>
            <a:endParaRPr lang="en-US" dirty="0" smtClean="0">
              <a:effectLst/>
            </a:endParaRPr>
          </a:p>
        </p:txBody>
      </p:sp>
      <p:sp>
        <p:nvSpPr>
          <p:cNvPr id="42" name="Text Box 150"/>
          <p:cNvSpPr txBox="1">
            <a:spLocks noChangeArrowheads="1"/>
          </p:cNvSpPr>
          <p:nvPr/>
        </p:nvSpPr>
        <p:spPr bwMode="auto">
          <a:xfrm>
            <a:off x="1527640" y="30628340"/>
            <a:ext cx="15662007" cy="1680460"/>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dirty="0" smtClean="0">
                <a:effectLst/>
                <a:latin typeface="Arial" pitchFamily="34" charset="0"/>
                <a:cs typeface="Arial" pitchFamily="34" charset="0"/>
              </a:rPr>
              <a:t>Figure 1: Map of the 5 cruises and histograms showing distribution of 10-min ozone deposition velocity results. </a:t>
            </a:r>
            <a:r>
              <a:rPr lang="en-US" dirty="0">
                <a:effectLst/>
                <a:latin typeface="Arial" pitchFamily="34" charset="0"/>
                <a:cs typeface="Arial" pitchFamily="34" charset="0"/>
              </a:rPr>
              <a:t>The numbers above the arrows indicate the number of values that fall outside the -0.25 to 0.5 cm s</a:t>
            </a:r>
            <a:r>
              <a:rPr lang="en-US" baseline="30000" dirty="0">
                <a:effectLst/>
                <a:latin typeface="Arial" pitchFamily="34" charset="0"/>
                <a:cs typeface="Arial" pitchFamily="34" charset="0"/>
              </a:rPr>
              <a:t>-1  </a:t>
            </a:r>
            <a:r>
              <a:rPr lang="en-US" dirty="0">
                <a:effectLst/>
                <a:latin typeface="Arial" pitchFamily="34" charset="0"/>
                <a:cs typeface="Arial" pitchFamily="34" charset="0"/>
              </a:rPr>
              <a:t>data range plotted.  The vertical green line shows the </a:t>
            </a:r>
            <a:r>
              <a:rPr lang="en-US" dirty="0" err="1">
                <a:effectLst/>
                <a:latin typeface="Arial" pitchFamily="34" charset="0"/>
                <a:cs typeface="Arial" pitchFamily="34" charset="0"/>
              </a:rPr>
              <a:t>v</a:t>
            </a:r>
            <a:r>
              <a:rPr lang="en-US" baseline="-25000" dirty="0" err="1">
                <a:effectLst/>
                <a:latin typeface="Arial" pitchFamily="34" charset="0"/>
                <a:cs typeface="Arial" pitchFamily="34" charset="0"/>
              </a:rPr>
              <a:t>d</a:t>
            </a:r>
            <a:r>
              <a:rPr lang="en-US" dirty="0">
                <a:effectLst/>
                <a:latin typeface="Arial" pitchFamily="34" charset="0"/>
                <a:cs typeface="Arial" pitchFamily="34" charset="0"/>
              </a:rPr>
              <a:t> = 0 cm s</a:t>
            </a:r>
            <a:r>
              <a:rPr lang="en-US" baseline="30000" dirty="0">
                <a:effectLst/>
                <a:latin typeface="Arial" pitchFamily="34" charset="0"/>
                <a:cs typeface="Arial" pitchFamily="34" charset="0"/>
              </a:rPr>
              <a:t>-1</a:t>
            </a:r>
            <a:r>
              <a:rPr lang="en-US" dirty="0">
                <a:effectLst/>
                <a:latin typeface="Arial" pitchFamily="34" charset="0"/>
                <a:cs typeface="Arial" pitchFamily="34" charset="0"/>
              </a:rPr>
              <a:t> value, and the vertical red line the median </a:t>
            </a:r>
            <a:r>
              <a:rPr lang="en-US" dirty="0" err="1">
                <a:effectLst/>
                <a:latin typeface="Arial" pitchFamily="34" charset="0"/>
                <a:cs typeface="Arial" pitchFamily="34" charset="0"/>
              </a:rPr>
              <a:t>v</a:t>
            </a:r>
            <a:r>
              <a:rPr lang="en-US" baseline="-25000" dirty="0" err="1">
                <a:effectLst/>
                <a:latin typeface="Arial" pitchFamily="34" charset="0"/>
                <a:cs typeface="Arial" pitchFamily="34" charset="0"/>
              </a:rPr>
              <a:t>d</a:t>
            </a:r>
            <a:r>
              <a:rPr lang="en-US" dirty="0">
                <a:effectLst/>
                <a:latin typeface="Arial" pitchFamily="34" charset="0"/>
                <a:cs typeface="Arial" pitchFamily="34" charset="0"/>
              </a:rPr>
              <a:t> that was calculated from the data.</a:t>
            </a:r>
            <a:r>
              <a:rPr lang="en-US" dirty="0" smtClean="0">
                <a:effectLst/>
                <a:latin typeface="Arial" pitchFamily="34" charset="0"/>
                <a:cs typeface="Arial" pitchFamily="34" charset="0"/>
              </a:rPr>
              <a:t>   </a:t>
            </a:r>
          </a:p>
        </p:txBody>
      </p:sp>
      <p:sp>
        <p:nvSpPr>
          <p:cNvPr id="44" name="Text Box 150"/>
          <p:cNvSpPr txBox="1">
            <a:spLocks noChangeArrowheads="1"/>
          </p:cNvSpPr>
          <p:nvPr/>
        </p:nvSpPr>
        <p:spPr bwMode="auto">
          <a:xfrm>
            <a:off x="34137600" y="28041600"/>
            <a:ext cx="8915400" cy="572464"/>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dirty="0" smtClean="0">
                <a:effectLst/>
                <a:latin typeface="Arial" pitchFamily="34" charset="0"/>
                <a:cs typeface="Arial" pitchFamily="34" charset="0"/>
              </a:rPr>
              <a:t>Figure 4: Comparison of satellite and in-situ CHL results.    </a:t>
            </a:r>
          </a:p>
        </p:txBody>
      </p:sp>
      <p:pic>
        <p:nvPicPr>
          <p:cNvPr id="46" name="Picture 45"/>
          <p:cNvPicPr/>
          <p:nvPr/>
        </p:nvPicPr>
        <p:blipFill>
          <a:blip r:embed="rId7" cstate="print"/>
          <a:srcRect l="3822" t="4785" r="6953" b="2289"/>
          <a:stretch>
            <a:fillRect/>
          </a:stretch>
        </p:blipFill>
        <p:spPr bwMode="auto">
          <a:xfrm>
            <a:off x="533400" y="16002000"/>
            <a:ext cx="5067462" cy="4590092"/>
          </a:xfrm>
          <a:prstGeom prst="rect">
            <a:avLst/>
          </a:prstGeom>
          <a:noFill/>
        </p:spPr>
      </p:pic>
      <p:pic>
        <p:nvPicPr>
          <p:cNvPr id="47" name="Picture 46"/>
          <p:cNvPicPr/>
          <p:nvPr/>
        </p:nvPicPr>
        <p:blipFill>
          <a:blip r:embed="rId8" cstate="print"/>
          <a:srcRect l="3653" t="5029" r="7304" b="2725"/>
          <a:stretch>
            <a:fillRect/>
          </a:stretch>
        </p:blipFill>
        <p:spPr bwMode="auto">
          <a:xfrm>
            <a:off x="604192" y="21031200"/>
            <a:ext cx="4996670" cy="4489761"/>
          </a:xfrm>
          <a:prstGeom prst="rect">
            <a:avLst/>
          </a:prstGeom>
          <a:noFill/>
        </p:spPr>
      </p:pic>
      <p:pic>
        <p:nvPicPr>
          <p:cNvPr id="48" name="Picture 47"/>
          <p:cNvPicPr/>
          <p:nvPr/>
        </p:nvPicPr>
        <p:blipFill>
          <a:blip r:embed="rId9" cstate="print"/>
          <a:srcRect l="2544" t="4471" r="6520" b="1466"/>
          <a:stretch>
            <a:fillRect/>
          </a:stretch>
        </p:blipFill>
        <p:spPr bwMode="auto">
          <a:xfrm>
            <a:off x="584340" y="25984200"/>
            <a:ext cx="4969687" cy="4537540"/>
          </a:xfrm>
          <a:prstGeom prst="rect">
            <a:avLst/>
          </a:prstGeom>
          <a:noFill/>
        </p:spPr>
      </p:pic>
      <p:pic>
        <p:nvPicPr>
          <p:cNvPr id="49" name="Picture 48"/>
          <p:cNvPicPr/>
          <p:nvPr/>
        </p:nvPicPr>
        <p:blipFill>
          <a:blip r:embed="rId10" cstate="print"/>
          <a:srcRect/>
          <a:stretch>
            <a:fillRect/>
          </a:stretch>
        </p:blipFill>
        <p:spPr bwMode="auto">
          <a:xfrm>
            <a:off x="17307910" y="22654684"/>
            <a:ext cx="5766354" cy="4713934"/>
          </a:xfrm>
          <a:prstGeom prst="rect">
            <a:avLst/>
          </a:prstGeom>
          <a:noFill/>
        </p:spPr>
      </p:pic>
      <p:pic>
        <p:nvPicPr>
          <p:cNvPr id="50" name="Picture 49"/>
          <p:cNvPicPr/>
          <p:nvPr/>
        </p:nvPicPr>
        <p:blipFill>
          <a:blip r:embed="rId11" cstate="print"/>
          <a:srcRect/>
          <a:stretch>
            <a:fillRect/>
          </a:stretch>
        </p:blipFill>
        <p:spPr bwMode="auto">
          <a:xfrm>
            <a:off x="17307910" y="27551727"/>
            <a:ext cx="5766354" cy="4624537"/>
          </a:xfrm>
          <a:prstGeom prst="rect">
            <a:avLst/>
          </a:prstGeom>
          <a:noFill/>
        </p:spPr>
      </p:pic>
      <p:sp>
        <p:nvSpPr>
          <p:cNvPr id="51" name="Text Box 150"/>
          <p:cNvSpPr txBox="1">
            <a:spLocks noChangeArrowheads="1"/>
          </p:cNvSpPr>
          <p:nvPr/>
        </p:nvSpPr>
        <p:spPr bwMode="auto">
          <a:xfrm>
            <a:off x="18440400" y="21259800"/>
            <a:ext cx="7391400" cy="941796"/>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dirty="0" smtClean="0">
                <a:effectLst/>
                <a:latin typeface="Arial" pitchFamily="34" charset="0"/>
                <a:cs typeface="Arial" pitchFamily="34" charset="0"/>
              </a:rPr>
              <a:t>Figure 2: Model simulations vs. in-situ ozone deposition results.</a:t>
            </a:r>
          </a:p>
        </p:txBody>
      </p:sp>
      <p:sp>
        <p:nvSpPr>
          <p:cNvPr id="52" name="Text Box 150"/>
          <p:cNvSpPr txBox="1">
            <a:spLocks noChangeArrowheads="1"/>
          </p:cNvSpPr>
          <p:nvPr/>
        </p:nvSpPr>
        <p:spPr bwMode="auto">
          <a:xfrm>
            <a:off x="22936200" y="27965400"/>
            <a:ext cx="10820400" cy="941796"/>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dirty="0" smtClean="0">
                <a:effectLst/>
                <a:latin typeface="Arial" pitchFamily="34" charset="0"/>
                <a:cs typeface="Arial" pitchFamily="34" charset="0"/>
              </a:rPr>
              <a:t>Figure 3: Model simulation with lower iodide concentrations vs. in-situ </a:t>
            </a:r>
            <a:r>
              <a:rPr lang="en-US" dirty="0" smtClean="0">
                <a:effectLst/>
                <a:latin typeface="Arial" pitchFamily="34" charset="0"/>
                <a:cs typeface="Arial" pitchFamily="34" charset="0"/>
              </a:rPr>
              <a:t>results</a:t>
            </a:r>
            <a:r>
              <a:rPr lang="en-US" dirty="0" smtClean="0">
                <a:effectLst/>
                <a:latin typeface="Arial" pitchFamily="34" charset="0"/>
                <a:cs typeface="Arial" pitchFamily="34" charset="0"/>
              </a:rPr>
              <a:t>.</a:t>
            </a:r>
          </a:p>
        </p:txBody>
      </p:sp>
      <p:sp>
        <p:nvSpPr>
          <p:cNvPr id="53" name="Text Box 150"/>
          <p:cNvSpPr txBox="1">
            <a:spLocks noChangeArrowheads="1"/>
          </p:cNvSpPr>
          <p:nvPr/>
        </p:nvSpPr>
        <p:spPr bwMode="auto">
          <a:xfrm>
            <a:off x="23012400" y="29949743"/>
            <a:ext cx="12268200" cy="2511457"/>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a:r>
              <a:rPr lang="en-US" sz="1800" dirty="0" smtClean="0">
                <a:effectLst/>
                <a:latin typeface="Arial" pitchFamily="34" charset="0"/>
                <a:cs typeface="Arial" pitchFamily="34" charset="0"/>
              </a:rPr>
              <a:t>References: </a:t>
            </a:r>
            <a:endParaRPr lang="en-US" sz="1800" dirty="0">
              <a:effectLst/>
              <a:latin typeface="Arial" pitchFamily="34" charset="0"/>
              <a:cs typeface="Arial" pitchFamily="34" charset="0"/>
            </a:endParaRPr>
          </a:p>
          <a:p>
            <a:pPr algn="just">
              <a:spcAft>
                <a:spcPts val="1200"/>
              </a:spcAft>
            </a:pPr>
            <a:r>
              <a:rPr lang="en-US" sz="1600" dirty="0" smtClean="0">
                <a:effectLst/>
                <a:latin typeface="Arial" pitchFamily="34" charset="0"/>
                <a:cs typeface="Arial" pitchFamily="34" charset="0"/>
              </a:rPr>
              <a:t>Bariteau</a:t>
            </a:r>
            <a:r>
              <a:rPr lang="en-US" sz="1600" dirty="0">
                <a:effectLst/>
                <a:latin typeface="Arial" pitchFamily="34" charset="0"/>
                <a:cs typeface="Arial" pitchFamily="34" charset="0"/>
              </a:rPr>
              <a:t>, L., D. Helmig, C. </a:t>
            </a:r>
            <a:r>
              <a:rPr lang="en-US" sz="1600" dirty="0" err="1">
                <a:effectLst/>
                <a:latin typeface="Arial" pitchFamily="34" charset="0"/>
                <a:cs typeface="Arial" pitchFamily="34" charset="0"/>
              </a:rPr>
              <a:t>Fairall</a:t>
            </a:r>
            <a:r>
              <a:rPr lang="en-US" sz="1600" dirty="0">
                <a:effectLst/>
                <a:latin typeface="Arial" pitchFamily="34" charset="0"/>
                <a:cs typeface="Arial" pitchFamily="34" charset="0"/>
              </a:rPr>
              <a:t>, J. Hare, J. </a:t>
            </a:r>
            <a:r>
              <a:rPr lang="en-US" sz="1600" dirty="0" err="1">
                <a:effectLst/>
                <a:latin typeface="Arial" pitchFamily="34" charset="0"/>
                <a:cs typeface="Arial" pitchFamily="34" charset="0"/>
              </a:rPr>
              <a:t>Hueber</a:t>
            </a:r>
            <a:r>
              <a:rPr lang="en-US" sz="1600" dirty="0">
                <a:effectLst/>
                <a:latin typeface="Arial" pitchFamily="34" charset="0"/>
                <a:cs typeface="Arial" pitchFamily="34" charset="0"/>
              </a:rPr>
              <a:t>, and K. Lang (2010), Determination of oceanic ozone deposition by ship-borne eddy covariance flux measurements, </a:t>
            </a:r>
            <a:r>
              <a:rPr lang="en-US" sz="1600" i="1" dirty="0">
                <a:effectLst/>
                <a:latin typeface="Arial" pitchFamily="34" charset="0"/>
                <a:cs typeface="Arial" pitchFamily="34" charset="0"/>
              </a:rPr>
              <a:t>Atmospheric Measurement Techniques</a:t>
            </a:r>
            <a:r>
              <a:rPr lang="en-US" sz="1600" dirty="0">
                <a:effectLst/>
                <a:latin typeface="Arial" pitchFamily="34" charset="0"/>
                <a:cs typeface="Arial" pitchFamily="34" charset="0"/>
              </a:rPr>
              <a:t>, 3(2), 442-455. </a:t>
            </a:r>
            <a:endParaRPr lang="en-US" sz="1600" dirty="0" smtClean="0">
              <a:effectLst/>
              <a:latin typeface="Arial" pitchFamily="34" charset="0"/>
              <a:cs typeface="Arial" pitchFamily="34" charset="0"/>
            </a:endParaRPr>
          </a:p>
          <a:p>
            <a:pPr algn="just">
              <a:spcAft>
                <a:spcPts val="1200"/>
              </a:spcAft>
            </a:pPr>
            <a:r>
              <a:rPr lang="en-US" sz="1600" dirty="0" err="1" smtClean="0">
                <a:effectLst/>
                <a:latin typeface="Arial" pitchFamily="34" charset="0"/>
                <a:cs typeface="Arial" pitchFamily="34" charset="0"/>
              </a:rPr>
              <a:t>Fairall</a:t>
            </a:r>
            <a:r>
              <a:rPr lang="en-US" sz="1600" dirty="0" smtClean="0">
                <a:effectLst/>
                <a:latin typeface="Arial" pitchFamily="34" charset="0"/>
                <a:cs typeface="Arial" pitchFamily="34" charset="0"/>
              </a:rPr>
              <a:t> C, </a:t>
            </a:r>
            <a:r>
              <a:rPr lang="en-US" sz="1600" dirty="0">
                <a:effectLst/>
                <a:latin typeface="Arial" pitchFamily="34" charset="0"/>
                <a:cs typeface="Arial" pitchFamily="34" charset="0"/>
              </a:rPr>
              <a:t>Helmig D, Ganzeveld L &amp; Hare J (2007) Water-side turbulence enhancement of </a:t>
            </a:r>
            <a:r>
              <a:rPr lang="en-US" sz="1600" dirty="0" smtClean="0">
                <a:effectLst/>
                <a:latin typeface="Arial" pitchFamily="34" charset="0"/>
                <a:cs typeface="Arial" pitchFamily="34" charset="0"/>
              </a:rPr>
              <a:t>ozone </a:t>
            </a:r>
            <a:r>
              <a:rPr lang="en-US" sz="1600" dirty="0">
                <a:effectLst/>
                <a:latin typeface="Arial" pitchFamily="34" charset="0"/>
                <a:cs typeface="Arial" pitchFamily="34" charset="0"/>
              </a:rPr>
              <a:t>deposition to the ocean. Atmospheric Chemistry and Physics 7: 443-451 </a:t>
            </a:r>
            <a:endParaRPr lang="en-US" sz="1600" dirty="0" smtClean="0">
              <a:effectLst/>
              <a:latin typeface="Arial" pitchFamily="34" charset="0"/>
              <a:cs typeface="Arial" pitchFamily="34" charset="0"/>
            </a:endParaRPr>
          </a:p>
          <a:p>
            <a:pPr algn="just">
              <a:spcAft>
                <a:spcPts val="1200"/>
              </a:spcAft>
            </a:pPr>
            <a:r>
              <a:rPr lang="en-US" sz="1600" dirty="0" smtClean="0">
                <a:effectLst/>
                <a:latin typeface="Arial" pitchFamily="34" charset="0"/>
                <a:cs typeface="Arial" pitchFamily="34" charset="0"/>
              </a:rPr>
              <a:t>Helmig D., Lang E., Bariteau L., </a:t>
            </a:r>
            <a:r>
              <a:rPr lang="en-US" sz="1600" dirty="0" err="1" smtClean="0">
                <a:effectLst/>
                <a:latin typeface="Arial" pitchFamily="34" charset="0"/>
                <a:cs typeface="Arial" pitchFamily="34" charset="0"/>
              </a:rPr>
              <a:t>Boylan</a:t>
            </a:r>
            <a:r>
              <a:rPr lang="en-US" sz="1600" dirty="0" smtClean="0">
                <a:effectLst/>
                <a:latin typeface="Arial" pitchFamily="34" charset="0"/>
                <a:cs typeface="Arial" pitchFamily="34" charset="0"/>
              </a:rPr>
              <a:t> P., </a:t>
            </a:r>
            <a:r>
              <a:rPr lang="en-US" sz="1600" dirty="0" err="1" smtClean="0">
                <a:effectLst/>
                <a:latin typeface="Arial" pitchFamily="34" charset="0"/>
                <a:cs typeface="Arial" pitchFamily="34" charset="0"/>
              </a:rPr>
              <a:t>Fairall</a:t>
            </a:r>
            <a:r>
              <a:rPr lang="en-US" sz="1600" dirty="0" smtClean="0">
                <a:effectLst/>
                <a:latin typeface="Arial" pitchFamily="34" charset="0"/>
                <a:cs typeface="Arial" pitchFamily="34" charset="0"/>
              </a:rPr>
              <a:t> C., Ganzeveld L., Hare J., </a:t>
            </a:r>
            <a:r>
              <a:rPr lang="en-US" sz="1600" dirty="0" err="1" smtClean="0">
                <a:effectLst/>
                <a:latin typeface="Arial" pitchFamily="34" charset="0"/>
                <a:cs typeface="Arial" pitchFamily="34" charset="0"/>
              </a:rPr>
              <a:t>Hueber</a:t>
            </a:r>
            <a:r>
              <a:rPr lang="en-US" sz="1600" dirty="0" smtClean="0">
                <a:effectLst/>
                <a:latin typeface="Arial" pitchFamily="34" charset="0"/>
                <a:cs typeface="Arial" pitchFamily="34" charset="0"/>
              </a:rPr>
              <a:t> J., </a:t>
            </a:r>
            <a:r>
              <a:rPr lang="en-US" sz="1600" dirty="0" err="1" smtClean="0">
                <a:effectLst/>
                <a:latin typeface="Arial" pitchFamily="34" charset="0"/>
                <a:cs typeface="Arial" pitchFamily="34" charset="0"/>
              </a:rPr>
              <a:t>Pallandt</a:t>
            </a:r>
            <a:r>
              <a:rPr lang="en-US" sz="1600" dirty="0" smtClean="0">
                <a:effectLst/>
                <a:latin typeface="Arial" pitchFamily="34" charset="0"/>
                <a:cs typeface="Arial" pitchFamily="34" charset="0"/>
              </a:rPr>
              <a:t> M. </a:t>
            </a:r>
            <a:r>
              <a:rPr lang="en-US" sz="1600" dirty="0">
                <a:effectLst/>
                <a:latin typeface="Arial" pitchFamily="34" charset="0"/>
                <a:cs typeface="Arial" pitchFamily="34" charset="0"/>
              </a:rPr>
              <a:t>Atmosphere-ocean ozone fluxes during the </a:t>
            </a:r>
            <a:r>
              <a:rPr lang="en-US" sz="1600" dirty="0" err="1">
                <a:effectLst/>
                <a:latin typeface="Arial" pitchFamily="34" charset="0"/>
                <a:cs typeface="Arial" pitchFamily="34" charset="0"/>
              </a:rPr>
              <a:t>TexAQS</a:t>
            </a:r>
            <a:r>
              <a:rPr lang="en-US" sz="1600" dirty="0">
                <a:effectLst/>
                <a:latin typeface="Arial" pitchFamily="34" charset="0"/>
                <a:cs typeface="Arial" pitchFamily="34" charset="0"/>
              </a:rPr>
              <a:t> 2006, STRATUS 2006, GOMECC 2007, </a:t>
            </a:r>
            <a:r>
              <a:rPr lang="en-US" sz="1600" dirty="0" err="1">
                <a:effectLst/>
                <a:latin typeface="Arial" pitchFamily="34" charset="0"/>
                <a:cs typeface="Arial" pitchFamily="34" charset="0"/>
              </a:rPr>
              <a:t>GasEX</a:t>
            </a:r>
            <a:r>
              <a:rPr lang="en-US" sz="1600" dirty="0">
                <a:effectLst/>
                <a:latin typeface="Arial" pitchFamily="34" charset="0"/>
                <a:cs typeface="Arial" pitchFamily="34" charset="0"/>
              </a:rPr>
              <a:t> 2008, and AMMA 2008 cruises.  Submitted for publication to </a:t>
            </a:r>
            <a:r>
              <a:rPr lang="en-US" sz="1600" i="1" dirty="0" smtClean="0">
                <a:effectLst/>
                <a:latin typeface="Arial" pitchFamily="34" charset="0"/>
                <a:cs typeface="Arial" pitchFamily="34" charset="0"/>
              </a:rPr>
              <a:t>J. </a:t>
            </a:r>
            <a:r>
              <a:rPr lang="en-US" sz="1600" i="1" dirty="0" err="1" smtClean="0">
                <a:effectLst/>
                <a:latin typeface="Arial" pitchFamily="34" charset="0"/>
                <a:cs typeface="Arial" pitchFamily="34" charset="0"/>
              </a:rPr>
              <a:t>Geophys</a:t>
            </a:r>
            <a:r>
              <a:rPr lang="en-US" sz="1600" i="1" dirty="0" smtClean="0">
                <a:effectLst/>
                <a:latin typeface="Arial" pitchFamily="34" charset="0"/>
                <a:cs typeface="Arial" pitchFamily="34" charset="0"/>
              </a:rPr>
              <a:t>. </a:t>
            </a:r>
            <a:r>
              <a:rPr lang="en-US" sz="1600" i="1" dirty="0">
                <a:effectLst/>
                <a:latin typeface="Arial" pitchFamily="34" charset="0"/>
                <a:cs typeface="Arial" pitchFamily="34" charset="0"/>
              </a:rPr>
              <a:t>Res. </a:t>
            </a:r>
            <a:r>
              <a:rPr lang="en-US" sz="1600" dirty="0">
                <a:effectLst/>
                <a:latin typeface="Arial" pitchFamily="34" charset="0"/>
                <a:cs typeface="Arial" pitchFamily="34" charset="0"/>
              </a:rPr>
              <a:t>March 2011. </a:t>
            </a:r>
          </a:p>
        </p:txBody>
      </p:sp>
      <p:sp>
        <p:nvSpPr>
          <p:cNvPr id="54" name="Text Box 150"/>
          <p:cNvSpPr txBox="1">
            <a:spLocks noChangeArrowheads="1"/>
          </p:cNvSpPr>
          <p:nvPr/>
        </p:nvSpPr>
        <p:spPr bwMode="auto">
          <a:xfrm>
            <a:off x="35661600" y="29870400"/>
            <a:ext cx="7631500" cy="1865126"/>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sz="2800" dirty="0" smtClean="0">
                <a:effectLst/>
                <a:latin typeface="Arial" pitchFamily="34" charset="0"/>
                <a:cs typeface="Arial" pitchFamily="34" charset="0"/>
              </a:rPr>
              <a:t>Acknowledgements:</a:t>
            </a:r>
          </a:p>
          <a:p>
            <a:pPr algn="just" defTabSz="2154238"/>
            <a:r>
              <a:rPr lang="en-US" sz="1600" dirty="0">
                <a:effectLst/>
                <a:latin typeface="Arial" pitchFamily="34" charset="0"/>
                <a:cs typeface="Arial" pitchFamily="34" charset="0"/>
              </a:rPr>
              <a:t>This research was funded by the US National Science Foundation, </a:t>
            </a:r>
            <a:r>
              <a:rPr lang="en-US" sz="1600" dirty="0" smtClean="0">
                <a:effectLst/>
                <a:latin typeface="Arial" pitchFamily="34" charset="0"/>
                <a:cs typeface="Arial" pitchFamily="34" charset="0"/>
              </a:rPr>
              <a:t>Interdisciplinary </a:t>
            </a:r>
            <a:r>
              <a:rPr lang="en-US" sz="1600" dirty="0" err="1">
                <a:effectLst/>
                <a:latin typeface="Arial" pitchFamily="34" charset="0"/>
                <a:cs typeface="Arial" pitchFamily="34" charset="0"/>
              </a:rPr>
              <a:t>Biocomplexity</a:t>
            </a:r>
            <a:r>
              <a:rPr lang="en-US" sz="1600" dirty="0">
                <a:effectLst/>
                <a:latin typeface="Arial" pitchFamily="34" charset="0"/>
                <a:cs typeface="Arial" pitchFamily="34" charset="0"/>
              </a:rPr>
              <a:t> in the Environment Program, Project No. BE-IDEA 0410058 and by a grant </a:t>
            </a:r>
            <a:r>
              <a:rPr lang="en-US" sz="1600" dirty="0" smtClean="0">
                <a:effectLst/>
                <a:latin typeface="Arial" pitchFamily="34" charset="0"/>
                <a:cs typeface="Arial" pitchFamily="34" charset="0"/>
              </a:rPr>
              <a:t>from NOAA’s </a:t>
            </a:r>
            <a:r>
              <a:rPr lang="en-US" sz="1600" dirty="0">
                <a:effectLst/>
                <a:latin typeface="Arial" pitchFamily="34" charset="0"/>
                <a:cs typeface="Arial" pitchFamily="34" charset="0"/>
              </a:rPr>
              <a:t>Climate and Global Change Program, NA07OAR4310168. We thank Joseph </a:t>
            </a:r>
            <a:r>
              <a:rPr lang="en-US" sz="1600" dirty="0" smtClean="0">
                <a:effectLst/>
                <a:latin typeface="Arial" pitchFamily="34" charset="0"/>
                <a:cs typeface="Arial" pitchFamily="34" charset="0"/>
              </a:rPr>
              <a:t>Salisbury</a:t>
            </a:r>
            <a:r>
              <a:rPr lang="en-US" sz="1600" dirty="0">
                <a:effectLst/>
                <a:latin typeface="Arial" pitchFamily="34" charset="0"/>
                <a:cs typeface="Arial" pitchFamily="34" charset="0"/>
              </a:rPr>
              <a:t>, University of New Hampshire, for making available the GOMECC chlorophyll </a:t>
            </a:r>
            <a:r>
              <a:rPr lang="en-US" sz="1600" dirty="0" smtClean="0">
                <a:effectLst/>
                <a:latin typeface="Arial" pitchFamily="34" charset="0"/>
                <a:cs typeface="Arial" pitchFamily="34" charset="0"/>
              </a:rPr>
              <a:t>data</a:t>
            </a:r>
            <a:r>
              <a:rPr lang="en-US" sz="1600" dirty="0">
                <a:effectLst/>
                <a:latin typeface="Arial" pitchFamily="34" charset="0"/>
                <a:cs typeface="Arial" pitchFamily="34" charset="0"/>
              </a:rPr>
              <a:t>. </a:t>
            </a:r>
            <a:endParaRPr lang="en-US" sz="1600" dirty="0" smtClean="0">
              <a:solidFill>
                <a:srgbClr val="FF0000"/>
              </a:solidFill>
              <a:effectLst/>
              <a:latin typeface="Arial" pitchFamily="34" charset="0"/>
              <a:cs typeface="Arial" pitchFamily="34" charset="0"/>
            </a:endParaRPr>
          </a:p>
        </p:txBody>
      </p:sp>
      <p:grpSp>
        <p:nvGrpSpPr>
          <p:cNvPr id="15" name="Group 14"/>
          <p:cNvGrpSpPr/>
          <p:nvPr/>
        </p:nvGrpSpPr>
        <p:grpSpPr>
          <a:xfrm>
            <a:off x="5773085" y="16176248"/>
            <a:ext cx="11416563" cy="14101420"/>
            <a:chOff x="6934200" y="17068800"/>
            <a:chExt cx="11329690" cy="13411200"/>
          </a:xfrm>
        </p:grpSpPr>
        <p:pic>
          <p:nvPicPr>
            <p:cNvPr id="36" name="Picture 35"/>
            <p:cNvPicPr/>
            <p:nvPr/>
          </p:nvPicPr>
          <p:blipFill>
            <a:blip r:embed="rId12" cstate="print"/>
            <a:srcRect/>
            <a:stretch>
              <a:fillRect/>
            </a:stretch>
          </p:blipFill>
          <p:spPr bwMode="auto">
            <a:xfrm>
              <a:off x="6934200" y="17068800"/>
              <a:ext cx="11329690" cy="13411200"/>
            </a:xfrm>
            <a:prstGeom prst="rect">
              <a:avLst/>
            </a:prstGeom>
            <a:noFill/>
            <a:ln w="38100">
              <a:solidFill>
                <a:schemeClr val="tx1"/>
              </a:solidFill>
              <a:miter lim="800000"/>
              <a:headEnd/>
              <a:tailEnd/>
            </a:ln>
          </p:spPr>
        </p:pic>
        <p:sp>
          <p:nvSpPr>
            <p:cNvPr id="5" name="TextBox 4"/>
            <p:cNvSpPr txBox="1"/>
            <p:nvPr/>
          </p:nvSpPr>
          <p:spPr>
            <a:xfrm>
              <a:off x="11049000" y="19071046"/>
              <a:ext cx="1219200" cy="830997"/>
            </a:xfrm>
            <a:prstGeom prst="rect">
              <a:avLst/>
            </a:prstGeom>
            <a:noFill/>
          </p:spPr>
          <p:txBody>
            <a:bodyPr wrap="square" rtlCol="0">
              <a:spAutoFit/>
            </a:bodyPr>
            <a:lstStyle/>
            <a:p>
              <a:r>
                <a:rPr lang="en-US" sz="4800" b="1" dirty="0" smtClean="0">
                  <a:effectLst/>
                  <a:latin typeface="Arial" pitchFamily="34" charset="0"/>
                  <a:cs typeface="Arial" pitchFamily="34" charset="0"/>
                </a:rPr>
                <a:t>A</a:t>
              </a:r>
              <a:endParaRPr lang="en-US" sz="1600" b="1" dirty="0">
                <a:effectLst/>
                <a:latin typeface="Arial" pitchFamily="34" charset="0"/>
                <a:cs typeface="Arial" pitchFamily="34" charset="0"/>
              </a:endParaRPr>
            </a:p>
          </p:txBody>
        </p:sp>
        <p:sp>
          <p:nvSpPr>
            <p:cNvPr id="57" name="TextBox 56"/>
            <p:cNvSpPr txBox="1"/>
            <p:nvPr/>
          </p:nvSpPr>
          <p:spPr>
            <a:xfrm>
              <a:off x="15470464" y="21400835"/>
              <a:ext cx="1219200" cy="830997"/>
            </a:xfrm>
            <a:prstGeom prst="rect">
              <a:avLst/>
            </a:prstGeom>
            <a:noFill/>
          </p:spPr>
          <p:txBody>
            <a:bodyPr wrap="square" rtlCol="0">
              <a:spAutoFit/>
            </a:bodyPr>
            <a:lstStyle/>
            <a:p>
              <a:r>
                <a:rPr lang="en-US" sz="4800" b="1" dirty="0" smtClean="0">
                  <a:effectLst/>
                  <a:latin typeface="Arial" pitchFamily="34" charset="0"/>
                  <a:cs typeface="Arial" pitchFamily="34" charset="0"/>
                </a:rPr>
                <a:t>E</a:t>
              </a:r>
              <a:endParaRPr lang="en-US" sz="1600" b="1" dirty="0">
                <a:effectLst/>
                <a:latin typeface="Arial" pitchFamily="34" charset="0"/>
                <a:cs typeface="Arial" pitchFamily="34" charset="0"/>
              </a:endParaRPr>
            </a:p>
          </p:txBody>
        </p:sp>
        <p:sp>
          <p:nvSpPr>
            <p:cNvPr id="58" name="TextBox 57"/>
            <p:cNvSpPr txBox="1"/>
            <p:nvPr/>
          </p:nvSpPr>
          <p:spPr>
            <a:xfrm>
              <a:off x="15163800" y="27300646"/>
              <a:ext cx="1219200" cy="830997"/>
            </a:xfrm>
            <a:prstGeom prst="rect">
              <a:avLst/>
            </a:prstGeom>
            <a:noFill/>
          </p:spPr>
          <p:txBody>
            <a:bodyPr wrap="square" rtlCol="0">
              <a:spAutoFit/>
            </a:bodyPr>
            <a:lstStyle/>
            <a:p>
              <a:r>
                <a:rPr lang="en-US" sz="4800" b="1" dirty="0" smtClean="0">
                  <a:effectLst/>
                  <a:latin typeface="Arial" pitchFamily="34" charset="0"/>
                  <a:cs typeface="Arial" pitchFamily="34" charset="0"/>
                </a:rPr>
                <a:t>D</a:t>
              </a:r>
              <a:endParaRPr lang="en-US" sz="1600" b="1" dirty="0">
                <a:effectLst/>
                <a:latin typeface="Arial" pitchFamily="34" charset="0"/>
                <a:cs typeface="Arial" pitchFamily="34" charset="0"/>
              </a:endParaRPr>
            </a:p>
          </p:txBody>
        </p:sp>
        <p:sp>
          <p:nvSpPr>
            <p:cNvPr id="59" name="TextBox 58"/>
            <p:cNvSpPr txBox="1"/>
            <p:nvPr/>
          </p:nvSpPr>
          <p:spPr>
            <a:xfrm>
              <a:off x="13487400" y="18770293"/>
              <a:ext cx="1219200" cy="830997"/>
            </a:xfrm>
            <a:prstGeom prst="rect">
              <a:avLst/>
            </a:prstGeom>
            <a:noFill/>
          </p:spPr>
          <p:txBody>
            <a:bodyPr wrap="square" rtlCol="0">
              <a:spAutoFit/>
            </a:bodyPr>
            <a:lstStyle/>
            <a:p>
              <a:r>
                <a:rPr lang="en-US" sz="4800" b="1" dirty="0" smtClean="0">
                  <a:effectLst/>
                  <a:latin typeface="Arial" pitchFamily="34" charset="0"/>
                  <a:cs typeface="Arial" pitchFamily="34" charset="0"/>
                </a:rPr>
                <a:t>C</a:t>
              </a:r>
              <a:endParaRPr lang="en-US" sz="1600" b="1" dirty="0">
                <a:effectLst/>
                <a:latin typeface="Arial" pitchFamily="34" charset="0"/>
                <a:cs typeface="Arial" pitchFamily="34" charset="0"/>
              </a:endParaRPr>
            </a:p>
          </p:txBody>
        </p:sp>
        <p:sp>
          <p:nvSpPr>
            <p:cNvPr id="60" name="TextBox 59"/>
            <p:cNvSpPr txBox="1"/>
            <p:nvPr/>
          </p:nvSpPr>
          <p:spPr>
            <a:xfrm>
              <a:off x="12268200" y="24847052"/>
              <a:ext cx="1219200" cy="830997"/>
            </a:xfrm>
            <a:prstGeom prst="rect">
              <a:avLst/>
            </a:prstGeom>
            <a:noFill/>
          </p:spPr>
          <p:txBody>
            <a:bodyPr wrap="square" rtlCol="0">
              <a:spAutoFit/>
            </a:bodyPr>
            <a:lstStyle/>
            <a:p>
              <a:r>
                <a:rPr lang="en-US" sz="4800" b="1" dirty="0" smtClean="0">
                  <a:effectLst/>
                  <a:latin typeface="Arial" pitchFamily="34" charset="0"/>
                  <a:cs typeface="Arial" pitchFamily="34" charset="0"/>
                </a:rPr>
                <a:t>B</a:t>
              </a:r>
              <a:endParaRPr lang="en-US" sz="1600" b="1" dirty="0">
                <a:effectLst/>
                <a:latin typeface="Arial" pitchFamily="34" charset="0"/>
                <a:cs typeface="Arial" pitchFamily="34" charset="0"/>
              </a:endParaRPr>
            </a:p>
          </p:txBody>
        </p:sp>
      </p:grpSp>
      <p:cxnSp>
        <p:nvCxnSpPr>
          <p:cNvPr id="7" name="Straight Arrow Connector 6"/>
          <p:cNvCxnSpPr/>
          <p:nvPr/>
        </p:nvCxnSpPr>
        <p:spPr bwMode="auto">
          <a:xfrm>
            <a:off x="4267200" y="19202400"/>
            <a:ext cx="5791200" cy="0"/>
          </a:xfrm>
          <a:prstGeom prst="straightConnector1">
            <a:avLst/>
          </a:prstGeom>
          <a:solidFill>
            <a:schemeClr val="accent1"/>
          </a:solidFill>
          <a:ln w="57150" cap="flat" cmpd="sng" algn="ctr">
            <a:solidFill>
              <a:schemeClr val="tx1"/>
            </a:solidFill>
            <a:prstDash val="solid"/>
            <a:round/>
            <a:headEnd type="arrow"/>
            <a:tailEnd type="arrow"/>
          </a:ln>
          <a:effectLst/>
        </p:spPr>
      </p:cxnSp>
      <p:cxnSp>
        <p:nvCxnSpPr>
          <p:cNvPr id="64" name="Straight Arrow Connector 63"/>
          <p:cNvCxnSpPr/>
          <p:nvPr/>
        </p:nvCxnSpPr>
        <p:spPr bwMode="auto">
          <a:xfrm>
            <a:off x="16098077" y="23774400"/>
            <a:ext cx="3009899" cy="5430358"/>
          </a:xfrm>
          <a:prstGeom prst="straightConnector1">
            <a:avLst/>
          </a:prstGeom>
          <a:solidFill>
            <a:schemeClr val="accent1"/>
          </a:solidFill>
          <a:ln w="57150" cap="flat" cmpd="sng" algn="ctr">
            <a:solidFill>
              <a:schemeClr val="tx1"/>
            </a:solidFill>
            <a:prstDash val="solid"/>
            <a:round/>
            <a:headEnd type="arrow"/>
            <a:tailEnd type="arrow"/>
          </a:ln>
          <a:effectLst/>
        </p:spPr>
      </p:cxnSp>
      <p:cxnSp>
        <p:nvCxnSpPr>
          <p:cNvPr id="65" name="Straight Arrow Connector 64"/>
          <p:cNvCxnSpPr/>
          <p:nvPr/>
        </p:nvCxnSpPr>
        <p:spPr bwMode="auto">
          <a:xfrm flipV="1">
            <a:off x="3962400" y="28117800"/>
            <a:ext cx="10974664" cy="941796"/>
          </a:xfrm>
          <a:prstGeom prst="straightConnector1">
            <a:avLst/>
          </a:prstGeom>
          <a:solidFill>
            <a:schemeClr val="accent1"/>
          </a:solidFill>
          <a:ln w="57150" cap="flat" cmpd="sng" algn="ctr">
            <a:solidFill>
              <a:schemeClr val="tx1"/>
            </a:solidFill>
            <a:prstDash val="solid"/>
            <a:round/>
            <a:headEnd type="arrow"/>
            <a:tailEnd type="arrow"/>
          </a:ln>
          <a:effectLst/>
        </p:spPr>
      </p:cxnSp>
      <p:cxnSp>
        <p:nvCxnSpPr>
          <p:cNvPr id="66" name="Straight Arrow Connector 65"/>
          <p:cNvCxnSpPr/>
          <p:nvPr/>
        </p:nvCxnSpPr>
        <p:spPr bwMode="auto">
          <a:xfrm>
            <a:off x="13188947" y="18475314"/>
            <a:ext cx="5919029" cy="6213486"/>
          </a:xfrm>
          <a:prstGeom prst="straightConnector1">
            <a:avLst/>
          </a:prstGeom>
          <a:solidFill>
            <a:schemeClr val="accent1"/>
          </a:solidFill>
          <a:ln w="57150" cap="flat" cmpd="sng" algn="ctr">
            <a:solidFill>
              <a:schemeClr val="tx1"/>
            </a:solidFill>
            <a:prstDash val="solid"/>
            <a:round/>
            <a:headEnd type="arrow"/>
            <a:tailEnd type="arrow"/>
          </a:ln>
          <a:effectLst/>
        </p:spPr>
      </p:cxnSp>
      <p:cxnSp>
        <p:nvCxnSpPr>
          <p:cNvPr id="67" name="Straight Arrow Connector 66"/>
          <p:cNvCxnSpPr/>
          <p:nvPr/>
        </p:nvCxnSpPr>
        <p:spPr bwMode="auto">
          <a:xfrm>
            <a:off x="4038600" y="24354815"/>
            <a:ext cx="7172246" cy="333985"/>
          </a:xfrm>
          <a:prstGeom prst="straightConnector1">
            <a:avLst/>
          </a:prstGeom>
          <a:solidFill>
            <a:schemeClr val="accent1"/>
          </a:solidFill>
          <a:ln w="57150" cap="flat" cmpd="sng" algn="ctr">
            <a:solidFill>
              <a:schemeClr val="tx1"/>
            </a:solidFill>
            <a:prstDash val="solid"/>
            <a:round/>
            <a:headEnd type="arrow"/>
            <a:tailEnd type="arrow"/>
          </a:ln>
          <a:effectLst/>
        </p:spPr>
      </p:cxnSp>
      <p:graphicFrame>
        <p:nvGraphicFramePr>
          <p:cNvPr id="76" name="Chart 75"/>
          <p:cNvGraphicFramePr>
            <a:graphicFrameLocks/>
          </p:cNvGraphicFramePr>
          <p:nvPr>
            <p:extLst>
              <p:ext uri="{D42A27DB-BD31-4B8C-83A1-F6EECF244321}">
                <p14:modId xmlns:p14="http://schemas.microsoft.com/office/powerpoint/2010/main" xmlns="" val="3356294274"/>
              </p:ext>
            </p:extLst>
          </p:nvPr>
        </p:nvGraphicFramePr>
        <p:xfrm>
          <a:off x="34137600" y="21640800"/>
          <a:ext cx="9067800" cy="618481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77" name="Chart 76"/>
          <p:cNvGraphicFramePr>
            <a:graphicFrameLocks/>
          </p:cNvGraphicFramePr>
          <p:nvPr>
            <p:extLst>
              <p:ext uri="{D42A27DB-BD31-4B8C-83A1-F6EECF244321}">
                <p14:modId xmlns:p14="http://schemas.microsoft.com/office/powerpoint/2010/main" xmlns="" val="2250630003"/>
              </p:ext>
            </p:extLst>
          </p:nvPr>
        </p:nvGraphicFramePr>
        <p:xfrm>
          <a:off x="18364200" y="16764000"/>
          <a:ext cx="7467600" cy="4139230"/>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78" name="Chart 77"/>
          <p:cNvGraphicFramePr>
            <a:graphicFrameLocks/>
          </p:cNvGraphicFramePr>
          <p:nvPr>
            <p:extLst>
              <p:ext uri="{D42A27DB-BD31-4B8C-83A1-F6EECF244321}">
                <p14:modId xmlns:p14="http://schemas.microsoft.com/office/powerpoint/2010/main" xmlns="" val="2246609617"/>
              </p:ext>
            </p:extLst>
          </p:nvPr>
        </p:nvGraphicFramePr>
        <p:xfrm>
          <a:off x="22936200" y="22631400"/>
          <a:ext cx="10896600" cy="4953000"/>
        </p:xfrm>
        <a:graphic>
          <a:graphicData uri="http://schemas.openxmlformats.org/drawingml/2006/chart">
            <c:chart xmlns:c="http://schemas.openxmlformats.org/drawingml/2006/chart" xmlns:r="http://schemas.openxmlformats.org/officeDocument/2006/relationships" r:id="rId15"/>
          </a:graphicData>
        </a:graphic>
      </p:graphicFrame>
      <p:sp>
        <p:nvSpPr>
          <p:cNvPr id="45" name="Text Box 150"/>
          <p:cNvSpPr txBox="1">
            <a:spLocks noChangeArrowheads="1"/>
          </p:cNvSpPr>
          <p:nvPr/>
        </p:nvSpPr>
        <p:spPr bwMode="auto">
          <a:xfrm>
            <a:off x="28041600" y="8001000"/>
            <a:ext cx="14478000" cy="13006638"/>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2154238"/>
            <a:r>
              <a:rPr lang="en-US" sz="2600" dirty="0" smtClean="0">
                <a:effectLst/>
                <a:latin typeface="Arial" pitchFamily="34" charset="0"/>
                <a:cs typeface="Arial" pitchFamily="34" charset="0"/>
              </a:rPr>
              <a:t>Biogeochemical and physical controls are the key drivers in the oceanic ozone uptake. </a:t>
            </a:r>
            <a:r>
              <a:rPr lang="en-US" sz="2600" dirty="0" err="1" smtClean="0">
                <a:effectLst/>
                <a:latin typeface="Arial" pitchFamily="34" charset="0"/>
                <a:cs typeface="Arial" pitchFamily="34" charset="0"/>
              </a:rPr>
              <a:t>Fairall</a:t>
            </a:r>
            <a:r>
              <a:rPr lang="en-US" sz="2600" dirty="0" smtClean="0">
                <a:effectLst/>
                <a:latin typeface="Arial" pitchFamily="34" charset="0"/>
                <a:cs typeface="Arial" pitchFamily="34" charset="0"/>
              </a:rPr>
              <a:t> et al. (2007) applied a turbulence-chemistry model to parameterize the effects of the wind induced atmosphere and oceanic turbulent transport on ozone deposition.  These results show that physical controls are not enough to explain </a:t>
            </a:r>
            <a:r>
              <a:rPr lang="en-US" sz="2600" dirty="0" smtClean="0">
                <a:effectLst/>
                <a:latin typeface="Arial" pitchFamily="34" charset="0"/>
                <a:cs typeface="Arial" pitchFamily="34" charset="0"/>
              </a:rPr>
              <a:t>ozone atmosphere-ocean fluxes and that ozone deposition may </a:t>
            </a:r>
            <a:r>
              <a:rPr lang="en-US" sz="2600" dirty="0" smtClean="0">
                <a:effectLst/>
                <a:latin typeface="Arial" pitchFamily="34" charset="0"/>
                <a:cs typeface="Arial" pitchFamily="34" charset="0"/>
              </a:rPr>
              <a:t>be linked to </a:t>
            </a:r>
            <a:r>
              <a:rPr lang="en-US" sz="2600" dirty="0" smtClean="0">
                <a:effectLst/>
                <a:latin typeface="Arial" pitchFamily="34" charset="0"/>
                <a:cs typeface="Arial" pitchFamily="34" charset="0"/>
              </a:rPr>
              <a:t>ocean </a:t>
            </a:r>
            <a:r>
              <a:rPr lang="en-US" sz="2600" dirty="0" smtClean="0">
                <a:effectLst/>
                <a:latin typeface="Arial" pitchFamily="34" charset="0"/>
                <a:cs typeface="Arial" pitchFamily="34" charset="0"/>
              </a:rPr>
              <a:t>biogeochemical properties.  Chemical enhancement in the oceanic ozone uptake is assumed to be predominantly driven by the reaction of ozone with iodide and organic material.  Researchers have suggested that chlorophyll may be an indicator or reactant for ozone uptake.  Chlorophyll concentrations are usually higher  in regions of primary productivity or bioactivity. This hypothesis was investigated during the GOMECC cruise when large gradients in chlorophyll concentrations were observed along the US coast in both the Gulf of Mexico and Northern Atlantic. In-situ ocean water chemical observations including chlorophyll and nitrate (needed to infer iodide) were collected onboard the ship from a sub-surface inlet.  An important question is how the chlorophyll measurements in water taken at 3-10 m depth are indicative of chlorophyll concentrations at the surface micro-layer, which is where the reaction with ozone occurs.  As an alternative approach, inferred chlorophyll surface concentrations from remote sensing data were applied. These data were derived from ocean color measured by the </a:t>
            </a:r>
            <a:r>
              <a:rPr lang="en-US" sz="2600" dirty="0" err="1" smtClean="0">
                <a:effectLst/>
                <a:latin typeface="Arial" pitchFamily="34" charset="0"/>
                <a:cs typeface="Arial" pitchFamily="34" charset="0"/>
              </a:rPr>
              <a:t>SeaWiFS</a:t>
            </a:r>
            <a:r>
              <a:rPr lang="en-US" sz="2600" dirty="0" smtClean="0">
                <a:effectLst/>
                <a:latin typeface="Arial" pitchFamily="34" charset="0"/>
                <a:cs typeface="Arial" pitchFamily="34" charset="0"/>
              </a:rPr>
              <a:t> instrument on the </a:t>
            </a:r>
            <a:r>
              <a:rPr lang="en-US" sz="2600" dirty="0" err="1" smtClean="0">
                <a:effectLst/>
                <a:latin typeface="Arial" pitchFamily="34" charset="0"/>
                <a:cs typeface="Arial" pitchFamily="34" charset="0"/>
              </a:rPr>
              <a:t>SeaStar</a:t>
            </a:r>
            <a:r>
              <a:rPr lang="en-US" sz="2600" dirty="0" smtClean="0">
                <a:effectLst/>
                <a:latin typeface="Arial" pitchFamily="34" charset="0"/>
                <a:cs typeface="Arial" pitchFamily="34" charset="0"/>
              </a:rPr>
              <a:t> satellite.  The satellite-based chlorophyll-a data were obtained as monthly mean values at 9 x 9 km resolution along the cruise track.  The sensitivity of O</a:t>
            </a:r>
            <a:r>
              <a:rPr lang="en-US" sz="2600" baseline="-25000" dirty="0" smtClean="0">
                <a:effectLst/>
                <a:latin typeface="Arial" pitchFamily="34" charset="0"/>
                <a:cs typeface="Arial" pitchFamily="34" charset="0"/>
              </a:rPr>
              <a:t>3</a:t>
            </a:r>
            <a:r>
              <a:rPr lang="en-US" sz="2600" dirty="0" smtClean="0">
                <a:effectLst/>
                <a:latin typeface="Arial" pitchFamily="34" charset="0"/>
                <a:cs typeface="Arial" pitchFamily="34" charset="0"/>
              </a:rPr>
              <a:t> deposition to the inputs and uncertainties involved in the characterization of chlorophyll-a and iodide concentrations along the cruise track was assessed by comparing the acquired ozone deposition observations with model outputs.  The GOMECC cruise along the US coast reflected large gradients in chlorophyll concentrations, with enhancements along the coast and with substantially smaller values farther away on the open ocean.  The daily median ozone deposition velocity (</a:t>
            </a:r>
            <a:r>
              <a:rPr lang="en-US" sz="2600" dirty="0" err="1" smtClean="0">
                <a:effectLst/>
                <a:latin typeface="Arial" pitchFamily="34" charset="0"/>
                <a:cs typeface="Arial" pitchFamily="34" charset="0"/>
              </a:rPr>
              <a:t>V</a:t>
            </a:r>
            <a:r>
              <a:rPr lang="en-US" sz="2600" baseline="-25000" dirty="0" err="1" smtClean="0">
                <a:effectLst/>
                <a:latin typeface="Arial" pitchFamily="34" charset="0"/>
                <a:cs typeface="Arial" pitchFamily="34" charset="0"/>
              </a:rPr>
              <a:t>d</a:t>
            </a:r>
            <a:r>
              <a:rPr lang="en-US" sz="2600" dirty="0" smtClean="0">
                <a:effectLst/>
                <a:latin typeface="Arial" pitchFamily="34" charset="0"/>
                <a:cs typeface="Arial" pitchFamily="34" charset="0"/>
              </a:rPr>
              <a:t>) </a:t>
            </a:r>
            <a:r>
              <a:rPr lang="en-US" sz="2600" dirty="0" smtClean="0">
                <a:effectLst/>
                <a:latin typeface="Arial" pitchFamily="34" charset="0"/>
                <a:cs typeface="Arial" pitchFamily="34" charset="0"/>
              </a:rPr>
              <a:t>was </a:t>
            </a:r>
            <a:r>
              <a:rPr lang="en-US" sz="2600" dirty="0" smtClean="0">
                <a:effectLst/>
                <a:latin typeface="Arial" pitchFamily="34" charset="0"/>
                <a:cs typeface="Arial" pitchFamily="34" charset="0"/>
              </a:rPr>
              <a:t>compared with deposition velocities simulated with a box model.  Three model simulations were run: chlorophyll measured in-situ, chlorophyll measured in-situ with a 4 times smaller chlorophyll-O</a:t>
            </a:r>
            <a:r>
              <a:rPr lang="en-US" sz="2600" baseline="-25000" dirty="0" smtClean="0">
                <a:effectLst/>
                <a:latin typeface="Arial" pitchFamily="34" charset="0"/>
                <a:cs typeface="Arial" pitchFamily="34" charset="0"/>
              </a:rPr>
              <a:t>3</a:t>
            </a:r>
            <a:r>
              <a:rPr lang="en-US" sz="2600" dirty="0" smtClean="0">
                <a:effectLst/>
                <a:latin typeface="Arial" pitchFamily="34" charset="0"/>
                <a:cs typeface="Arial" pitchFamily="34" charset="0"/>
              </a:rPr>
              <a:t> reaction rate, and in-situ chlorophyll with inferred iodide concentrations 10 times less than previous simulations (Figure 2).  A comparison of the low iodide simulation and the measured </a:t>
            </a:r>
            <a:r>
              <a:rPr lang="en-US" sz="2600" dirty="0" err="1" smtClean="0">
                <a:effectLst/>
                <a:latin typeface="Arial" pitchFamily="34" charset="0"/>
                <a:cs typeface="Arial" pitchFamily="34" charset="0"/>
              </a:rPr>
              <a:t>V</a:t>
            </a:r>
            <a:r>
              <a:rPr lang="en-US" sz="2600" baseline="-25000" dirty="0" err="1" smtClean="0">
                <a:effectLst/>
                <a:latin typeface="Arial" pitchFamily="34" charset="0"/>
                <a:cs typeface="Arial" pitchFamily="34" charset="0"/>
              </a:rPr>
              <a:t>d</a:t>
            </a:r>
            <a:r>
              <a:rPr lang="en-US" sz="2600" dirty="0" smtClean="0">
                <a:effectLst/>
                <a:latin typeface="Arial" pitchFamily="34" charset="0"/>
                <a:cs typeface="Arial" pitchFamily="34" charset="0"/>
              </a:rPr>
              <a:t> displayed in Figure 3 show reasonable agreement.  Correlation analysis indicated that 46% of the variability could be attributed to the chlorophyll levels.  A comparison of </a:t>
            </a:r>
            <a:r>
              <a:rPr lang="en-US" sz="2600" dirty="0" smtClean="0">
                <a:effectLst/>
                <a:latin typeface="Arial" pitchFamily="34" charset="0"/>
                <a:cs typeface="Arial" pitchFamily="34" charset="0"/>
              </a:rPr>
              <a:t>inferred </a:t>
            </a:r>
            <a:r>
              <a:rPr lang="en-US" sz="2600" dirty="0" smtClean="0">
                <a:effectLst/>
                <a:latin typeface="Arial" pitchFamily="34" charset="0"/>
                <a:cs typeface="Arial" pitchFamily="34" charset="0"/>
              </a:rPr>
              <a:t>CHL from remote sensing observations with in-situ measurements show </a:t>
            </a:r>
            <a:r>
              <a:rPr lang="en-US" sz="2600" dirty="0" smtClean="0">
                <a:effectLst/>
                <a:latin typeface="Arial" pitchFamily="34" charset="0"/>
                <a:cs typeface="Arial" pitchFamily="34" charset="0"/>
              </a:rPr>
              <a:t>similar </a:t>
            </a:r>
            <a:r>
              <a:rPr lang="en-US" sz="2600" dirty="0" smtClean="0">
                <a:effectLst/>
                <a:latin typeface="Arial" pitchFamily="34" charset="0"/>
                <a:cs typeface="Arial" pitchFamily="34" charset="0"/>
              </a:rPr>
              <a:t>variability but a slight offset in magnitude (Figure 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030000783">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4DE3988D-B449-4C3D-8337-08C4D6C01E95}">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A195E166-E6BA-49C0-9E78-6AF77FF2EBEE}">
  <ds:schemaRefs>
    <ds:schemaRef ds:uri="http://schemas.microsoft.com/sharepoint/v3/contenttype/forms"/>
  </ds:schemaRefs>
</ds:datastoreItem>
</file>

<file path=customXml/itemProps3.xml><?xml version="1.0" encoding="utf-8"?>
<ds:datastoreItem xmlns:ds="http://schemas.openxmlformats.org/officeDocument/2006/customXml" ds:itemID="{DC95BA8D-7A40-4265-952A-D809215579B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TP030000783</Template>
  <TotalTime>4443</TotalTime>
  <Words>1343</Words>
  <Application>Microsoft Office PowerPoint</Application>
  <PresentationFormat>Custom</PresentationFormat>
  <Paragraphs>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TP030000783</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dc:creator>
  <cp:lastModifiedBy>detlev</cp:lastModifiedBy>
  <cp:revision>46</cp:revision>
  <cp:lastPrinted>2000-08-03T00:31:24Z</cp:lastPrinted>
  <dcterms:created xsi:type="dcterms:W3CDTF">2011-05-03T22:09:22Z</dcterms:created>
  <dcterms:modified xsi:type="dcterms:W3CDTF">2011-05-09T03:59:32Z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TC300007839990</vt:lpwstr>
  </property>
</Properties>
</file>